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59" r:id="rId6"/>
    <p:sldId id="263" r:id="rId7"/>
    <p:sldId id="258" r:id="rId8"/>
    <p:sldId id="411" r:id="rId9"/>
    <p:sldId id="264" r:id="rId10"/>
    <p:sldId id="265" r:id="rId11"/>
  </p:sldIdLst>
  <p:sldSz cx="12192000" cy="6858000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11E"/>
    <a:srgbClr val="009FE3"/>
    <a:srgbClr val="F9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EA6C7-D223-438A-8989-1A2479105DD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A676A9C-AC31-41A7-B890-F3ECF655B848}">
      <dgm:prSet phldrT="[Teksti]" custT="1"/>
      <dgm:spPr/>
      <dgm:t>
        <a:bodyPr/>
        <a:lstStyle/>
        <a:p>
          <a:r>
            <a:rPr lang="fi-FI" sz="1800" dirty="0"/>
            <a:t>Perustutkinto</a:t>
          </a:r>
          <a:endParaRPr lang="fi-FI" sz="1600" dirty="0"/>
        </a:p>
      </dgm:t>
    </dgm:pt>
    <dgm:pt modelId="{5F09266F-A83D-414C-8798-B975A9F99612}" type="parTrans" cxnId="{7BF02F4C-CD2A-47D7-8143-476B3CDFEC2F}">
      <dgm:prSet/>
      <dgm:spPr/>
      <dgm:t>
        <a:bodyPr/>
        <a:lstStyle/>
        <a:p>
          <a:endParaRPr lang="fi-FI"/>
        </a:p>
      </dgm:t>
    </dgm:pt>
    <dgm:pt modelId="{7F76D295-F425-42E4-AA2A-988C7A165D54}" type="sibTrans" cxnId="{7BF02F4C-CD2A-47D7-8143-476B3CDFEC2F}">
      <dgm:prSet/>
      <dgm:spPr/>
      <dgm:t>
        <a:bodyPr/>
        <a:lstStyle/>
        <a:p>
          <a:endParaRPr lang="fi-FI"/>
        </a:p>
      </dgm:t>
    </dgm:pt>
    <dgm:pt modelId="{3D272A0C-4719-49ED-94A8-8235C6D10965}">
      <dgm:prSet phldrT="[Teksti]" custT="1"/>
      <dgm:spPr/>
      <dgm:t>
        <a:bodyPr/>
        <a:lstStyle/>
        <a:p>
          <a:r>
            <a:rPr lang="fi-FI" sz="1800" dirty="0"/>
            <a:t>Erikoisammattitutkinto</a:t>
          </a:r>
          <a:endParaRPr lang="fi-FI" sz="1500" dirty="0"/>
        </a:p>
      </dgm:t>
    </dgm:pt>
    <dgm:pt modelId="{A2731676-7599-4511-AC6C-FBB1CB5FDB56}" type="parTrans" cxnId="{B729FA92-41F1-415D-8001-85C722BEE3C9}">
      <dgm:prSet/>
      <dgm:spPr/>
      <dgm:t>
        <a:bodyPr/>
        <a:lstStyle/>
        <a:p>
          <a:endParaRPr lang="fi-FI"/>
        </a:p>
      </dgm:t>
    </dgm:pt>
    <dgm:pt modelId="{6D56F304-FC40-4C51-A59A-088AD512D128}" type="sibTrans" cxnId="{B729FA92-41F1-415D-8001-85C722BEE3C9}">
      <dgm:prSet/>
      <dgm:spPr/>
      <dgm:t>
        <a:bodyPr/>
        <a:lstStyle/>
        <a:p>
          <a:endParaRPr lang="fi-FI"/>
        </a:p>
      </dgm:t>
    </dgm:pt>
    <dgm:pt modelId="{AA5BE7CB-BD7C-489A-A3CE-895EBE80A51A}">
      <dgm:prSet phldrT="[Teksti]" custT="1"/>
      <dgm:spPr/>
      <dgm:t>
        <a:bodyPr lIns="72000"/>
        <a:lstStyle/>
        <a:p>
          <a:r>
            <a:rPr lang="fi-FI" sz="1400" dirty="0"/>
            <a:t>Työn vaativuus kasvaa</a:t>
          </a:r>
        </a:p>
      </dgm:t>
    </dgm:pt>
    <dgm:pt modelId="{391C42DE-1CF7-4650-AFD7-522F93032C64}" type="parTrans" cxnId="{8D9FBF52-9313-470E-B5D1-E1E38D221DBC}">
      <dgm:prSet/>
      <dgm:spPr/>
      <dgm:t>
        <a:bodyPr/>
        <a:lstStyle/>
        <a:p>
          <a:endParaRPr lang="fi-FI"/>
        </a:p>
      </dgm:t>
    </dgm:pt>
    <dgm:pt modelId="{94C350A0-2BC1-4E3B-9207-DFB2E33128C3}" type="sibTrans" cxnId="{8D9FBF52-9313-470E-B5D1-E1E38D221DBC}">
      <dgm:prSet/>
      <dgm:spPr/>
      <dgm:t>
        <a:bodyPr/>
        <a:lstStyle/>
        <a:p>
          <a:endParaRPr lang="fi-FI"/>
        </a:p>
      </dgm:t>
    </dgm:pt>
    <dgm:pt modelId="{9147557C-EA72-4220-8674-20C279924393}">
      <dgm:prSet phldrT="[Teksti]" custT="1"/>
      <dgm:spPr/>
      <dgm:t>
        <a:bodyPr/>
        <a:lstStyle/>
        <a:p>
          <a:r>
            <a:rPr lang="fi-FI" sz="1800" dirty="0"/>
            <a:t>AMK-tutkinto</a:t>
          </a:r>
          <a:endParaRPr lang="fi-FI" sz="2100" dirty="0"/>
        </a:p>
      </dgm:t>
    </dgm:pt>
    <dgm:pt modelId="{F111C2B2-FABA-49A3-854F-7D7119B5BA6D}" type="parTrans" cxnId="{9EF7C916-52DE-44AA-9302-E4422CA9AE93}">
      <dgm:prSet/>
      <dgm:spPr/>
      <dgm:t>
        <a:bodyPr/>
        <a:lstStyle/>
        <a:p>
          <a:endParaRPr lang="fi-FI"/>
        </a:p>
      </dgm:t>
    </dgm:pt>
    <dgm:pt modelId="{97BE078B-85B9-4935-8046-EF82EFABA9FD}" type="sibTrans" cxnId="{9EF7C916-52DE-44AA-9302-E4422CA9AE93}">
      <dgm:prSet/>
      <dgm:spPr/>
      <dgm:t>
        <a:bodyPr/>
        <a:lstStyle/>
        <a:p>
          <a:endParaRPr lang="fi-FI"/>
        </a:p>
      </dgm:t>
    </dgm:pt>
    <dgm:pt modelId="{1AB059DE-14BE-4407-AF9B-8DF17D25D71D}">
      <dgm:prSet phldrT="[Teksti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b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prstClr val="black">
                  <a:hueOff val="0"/>
                  <a:satOff val="0"/>
                  <a:lumOff val="0"/>
                </a:prstClr>
              </a:solidFill>
              <a:latin typeface="Calibri" panose="020F0502020204030204"/>
              <a:ea typeface="+mn-ea"/>
              <a:cs typeface="+mn-cs"/>
            </a:rPr>
            <a:t>Opiskelu kiinnostaa edelleen</a:t>
          </a:r>
        </a:p>
      </dgm:t>
    </dgm:pt>
    <dgm:pt modelId="{F89441CE-4730-453E-BEE2-71581A6F6F98}" type="parTrans" cxnId="{6270B63D-CDAD-4B3F-B976-2A421F52FDBD}">
      <dgm:prSet/>
      <dgm:spPr/>
      <dgm:t>
        <a:bodyPr/>
        <a:lstStyle/>
        <a:p>
          <a:endParaRPr lang="fi-FI"/>
        </a:p>
      </dgm:t>
    </dgm:pt>
    <dgm:pt modelId="{90A948F3-0CB4-445A-8181-A9EC2D697D50}" type="sibTrans" cxnId="{6270B63D-CDAD-4B3F-B976-2A421F52FDBD}">
      <dgm:prSet/>
      <dgm:spPr/>
      <dgm:t>
        <a:bodyPr/>
        <a:lstStyle/>
        <a:p>
          <a:endParaRPr lang="fi-FI"/>
        </a:p>
      </dgm:t>
    </dgm:pt>
    <dgm:pt modelId="{33498772-5B39-4AAB-AFE7-50C7926929E5}">
      <dgm:prSet phldrT="[Teksti]" custT="1"/>
      <dgm:spPr/>
      <dgm:t>
        <a:bodyPr/>
        <a:lstStyle/>
        <a:p>
          <a:r>
            <a:rPr lang="fi-FI" sz="1800" dirty="0"/>
            <a:t>Ammattitutkinto</a:t>
          </a:r>
        </a:p>
      </dgm:t>
    </dgm:pt>
    <dgm:pt modelId="{F7618348-87EC-4417-B501-B24E6F3A32FF}" type="parTrans" cxnId="{E0F58CCB-4E5F-4725-9E58-21D857D93117}">
      <dgm:prSet/>
      <dgm:spPr/>
      <dgm:t>
        <a:bodyPr/>
        <a:lstStyle/>
        <a:p>
          <a:endParaRPr lang="fi-FI"/>
        </a:p>
      </dgm:t>
    </dgm:pt>
    <dgm:pt modelId="{B9E1F99B-F253-4A1F-BE54-065E1369F7CB}" type="sibTrans" cxnId="{E0F58CCB-4E5F-4725-9E58-21D857D93117}">
      <dgm:prSet/>
      <dgm:spPr/>
      <dgm:t>
        <a:bodyPr/>
        <a:lstStyle/>
        <a:p>
          <a:endParaRPr lang="fi-FI"/>
        </a:p>
      </dgm:t>
    </dgm:pt>
    <dgm:pt modelId="{F4BCCE22-9148-45DF-BFBE-906286FE58E4}">
      <dgm:prSet custT="1"/>
      <dgm:spPr/>
      <dgm:t>
        <a:bodyPr anchor="t" anchorCtr="0"/>
        <a:lstStyle/>
        <a:p>
          <a:r>
            <a:rPr lang="fi-FI" sz="1400" dirty="0"/>
            <a:t>Peruskoulun jälkeen ammatilliseen koulutukseen</a:t>
          </a:r>
        </a:p>
      </dgm:t>
    </dgm:pt>
    <dgm:pt modelId="{A2310B1F-C49A-4793-8748-A1797C1221A3}" type="parTrans" cxnId="{F2668A46-86E9-437B-B685-FC96A3ECA1AF}">
      <dgm:prSet/>
      <dgm:spPr/>
      <dgm:t>
        <a:bodyPr/>
        <a:lstStyle/>
        <a:p>
          <a:endParaRPr lang="fi-FI"/>
        </a:p>
      </dgm:t>
    </dgm:pt>
    <dgm:pt modelId="{69C89F0B-B0DB-42E4-98B2-07436083C456}" type="sibTrans" cxnId="{F2668A46-86E9-437B-B685-FC96A3ECA1AF}">
      <dgm:prSet/>
      <dgm:spPr/>
      <dgm:t>
        <a:bodyPr/>
        <a:lstStyle/>
        <a:p>
          <a:endParaRPr lang="fi-FI"/>
        </a:p>
      </dgm:t>
    </dgm:pt>
    <dgm:pt modelId="{B84C6B21-B9A5-4F51-B3FB-F40218D85B81}">
      <dgm:prSet phldrT="[Teksti]" custT="1"/>
      <dgm:spPr/>
      <dgm:t>
        <a:bodyPr lIns="72000"/>
        <a:lstStyle/>
        <a:p>
          <a:r>
            <a:rPr lang="fi-FI" sz="1400" dirty="0"/>
            <a:t>Työn ohessa jatketaan opiskelua yleensä oppisopimuskoulutuksessa </a:t>
          </a:r>
        </a:p>
      </dgm:t>
    </dgm:pt>
    <dgm:pt modelId="{1ADAC1DD-021D-4C8D-B495-73400DEA8FE1}" type="parTrans" cxnId="{36CA41DB-5897-4F70-8DB8-2CCF0DB03AEE}">
      <dgm:prSet/>
      <dgm:spPr/>
      <dgm:t>
        <a:bodyPr/>
        <a:lstStyle/>
        <a:p>
          <a:endParaRPr lang="fi-FI"/>
        </a:p>
      </dgm:t>
    </dgm:pt>
    <dgm:pt modelId="{D48F350D-F530-4B4F-BBC3-8106A31812E6}" type="sibTrans" cxnId="{36CA41DB-5897-4F70-8DB8-2CCF0DB03AEE}">
      <dgm:prSet/>
      <dgm:spPr/>
      <dgm:t>
        <a:bodyPr/>
        <a:lstStyle/>
        <a:p>
          <a:endParaRPr lang="fi-FI"/>
        </a:p>
      </dgm:t>
    </dgm:pt>
    <dgm:pt modelId="{1C6D73DE-8FFF-484A-96AA-EFEE5D46A3FD}">
      <dgm:prSet phldrT="[Teksti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b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prstClr val="black">
                  <a:hueOff val="0"/>
                  <a:satOff val="0"/>
                  <a:lumOff val="0"/>
                </a:prstClr>
              </a:solidFill>
              <a:latin typeface="Calibri" panose="020F0502020204030204"/>
              <a:ea typeface="+mn-ea"/>
              <a:cs typeface="+mn-cs"/>
            </a:rPr>
            <a:t>Työn ohessa jatketaan opiskelua oppisopimuskoulutuksessa tai otetaan opintovapaata</a:t>
          </a:r>
          <a:br>
            <a:rPr lang="fi-FI" sz="1400" kern="1200" dirty="0">
              <a:solidFill>
                <a:prstClr val="black">
                  <a:hueOff val="0"/>
                  <a:satOff val="0"/>
                  <a:lumOff val="0"/>
                </a:prstClr>
              </a:solidFill>
              <a:latin typeface="Calibri" panose="020F0502020204030204"/>
              <a:ea typeface="+mn-ea"/>
              <a:cs typeface="+mn-cs"/>
            </a:rPr>
          </a:br>
          <a:endParaRPr lang="fi-FI" sz="1400" kern="1200" dirty="0">
            <a:solidFill>
              <a:prstClr val="black">
                <a:hueOff val="0"/>
                <a:satOff val="0"/>
                <a:lum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65AE056-97BB-4D0B-8199-DF050FB8BCFC}" type="parTrans" cxnId="{832552AD-ABC8-41CA-841E-BCDEC44FC5F5}">
      <dgm:prSet/>
      <dgm:spPr/>
      <dgm:t>
        <a:bodyPr/>
        <a:lstStyle/>
        <a:p>
          <a:endParaRPr lang="fi-FI"/>
        </a:p>
      </dgm:t>
    </dgm:pt>
    <dgm:pt modelId="{0CCDC79E-E7B2-4BE5-BEFD-A492B02400D7}" type="sibTrans" cxnId="{832552AD-ABC8-41CA-841E-BCDEC44FC5F5}">
      <dgm:prSet/>
      <dgm:spPr/>
      <dgm:t>
        <a:bodyPr/>
        <a:lstStyle/>
        <a:p>
          <a:endParaRPr lang="fi-FI"/>
        </a:p>
      </dgm:t>
    </dgm:pt>
    <dgm:pt modelId="{1F951EE1-FEA8-4CF5-9195-579BEDFE733D}">
      <dgm:prSet phldrT="[Teksti]" custT="1"/>
      <dgm:spPr/>
      <dgm:t>
        <a:bodyPr anchor="t" anchorCtr="0"/>
        <a:lstStyle/>
        <a:p>
          <a:r>
            <a:rPr lang="fi-FI" sz="1400" dirty="0"/>
            <a:t>Koulutussopimuksen tekeminen onnistuu monella jo tässä vaiheessa</a:t>
          </a:r>
        </a:p>
      </dgm:t>
    </dgm:pt>
    <dgm:pt modelId="{E46E86AE-9B48-4E21-AE71-2DDFE411C656}" type="parTrans" cxnId="{71FB0255-5C91-4504-B8A2-28B181D5A8F4}">
      <dgm:prSet/>
      <dgm:spPr/>
      <dgm:t>
        <a:bodyPr/>
        <a:lstStyle/>
        <a:p>
          <a:endParaRPr lang="fi-FI"/>
        </a:p>
      </dgm:t>
    </dgm:pt>
    <dgm:pt modelId="{6C4AA1AD-8738-4701-A50D-663782BED3F0}" type="sibTrans" cxnId="{71FB0255-5C91-4504-B8A2-28B181D5A8F4}">
      <dgm:prSet/>
      <dgm:spPr/>
      <dgm:t>
        <a:bodyPr/>
        <a:lstStyle/>
        <a:p>
          <a:endParaRPr lang="fi-FI"/>
        </a:p>
      </dgm:t>
    </dgm:pt>
    <dgm:pt modelId="{4A75F77B-2008-4254-A426-A2D6BFEE76B1}">
      <dgm:prSet phldrT="[Teksti]" custT="1"/>
      <dgm:spPr/>
      <dgm:t>
        <a:bodyPr lIns="72000"/>
        <a:lstStyle/>
        <a:p>
          <a:r>
            <a:rPr lang="fi-FI" sz="1400" dirty="0"/>
            <a:t>Osaaminen kasvaa, vastuu kasvaa, sisäinen motivaatio kannustaa uralla liikkumiseen </a:t>
          </a:r>
        </a:p>
      </dgm:t>
    </dgm:pt>
    <dgm:pt modelId="{E7E798DF-2ACB-4EF4-A40C-BEEC13B843FA}" type="parTrans" cxnId="{4B761C15-1BF5-4AB9-937D-0186C3F0F446}">
      <dgm:prSet/>
      <dgm:spPr/>
      <dgm:t>
        <a:bodyPr/>
        <a:lstStyle/>
        <a:p>
          <a:endParaRPr lang="fi-FI"/>
        </a:p>
      </dgm:t>
    </dgm:pt>
    <dgm:pt modelId="{B8343532-545B-4034-BAEB-D6964020E9DC}" type="sibTrans" cxnId="{4B761C15-1BF5-4AB9-937D-0186C3F0F446}">
      <dgm:prSet/>
      <dgm:spPr/>
      <dgm:t>
        <a:bodyPr/>
        <a:lstStyle/>
        <a:p>
          <a:endParaRPr lang="fi-FI"/>
        </a:p>
      </dgm:t>
    </dgm:pt>
    <dgm:pt modelId="{81E689CE-B2C0-4F6C-B86D-CEDD11954BC5}">
      <dgm:prSet phldrT="[Teksti]" custT="1"/>
      <dgm:spPr/>
      <dgm:t>
        <a:bodyPr anchor="t" anchorCtr="0"/>
        <a:lstStyle/>
        <a:p>
          <a:r>
            <a:rPr lang="fi-FI" sz="1400" dirty="0"/>
            <a:t>Puhtaus- ja kiinteispalvelualan PT:</a:t>
          </a:r>
        </a:p>
      </dgm:t>
    </dgm:pt>
    <dgm:pt modelId="{329578D4-D4E1-424D-9211-0932EBC5FDD2}" type="parTrans" cxnId="{DA3016F6-9A80-4C9D-AB63-B6FB3E9400EE}">
      <dgm:prSet/>
      <dgm:spPr/>
      <dgm:t>
        <a:bodyPr/>
        <a:lstStyle/>
        <a:p>
          <a:endParaRPr lang="fi-FI"/>
        </a:p>
      </dgm:t>
    </dgm:pt>
    <dgm:pt modelId="{27D6A3F2-79BE-490D-B1D5-356041A061CA}" type="sibTrans" cxnId="{DA3016F6-9A80-4C9D-AB63-B6FB3E9400EE}">
      <dgm:prSet/>
      <dgm:spPr/>
      <dgm:t>
        <a:bodyPr/>
        <a:lstStyle/>
        <a:p>
          <a:endParaRPr lang="fi-FI"/>
        </a:p>
      </dgm:t>
    </dgm:pt>
    <dgm:pt modelId="{1A5A99F3-9346-4BFB-9400-11FC346902E6}">
      <dgm:prSet phldrT="[Teksti]" custT="1"/>
      <dgm:spPr/>
      <dgm:t>
        <a:bodyPr anchor="t" anchorCtr="0"/>
        <a:lstStyle/>
        <a:p>
          <a:r>
            <a:rPr lang="fi-FI" sz="1400" dirty="0"/>
            <a:t>Vaihtoehtoisesti lukio-opinnot</a:t>
          </a:r>
        </a:p>
      </dgm:t>
    </dgm:pt>
    <dgm:pt modelId="{08E389F5-3253-46B6-9D9D-5A94139C6C0E}" type="parTrans" cxnId="{54A0AF54-CACA-487F-AF18-801498FE92A0}">
      <dgm:prSet/>
      <dgm:spPr/>
      <dgm:t>
        <a:bodyPr/>
        <a:lstStyle/>
        <a:p>
          <a:endParaRPr lang="fi-FI"/>
        </a:p>
      </dgm:t>
    </dgm:pt>
    <dgm:pt modelId="{FACA1679-2336-4336-9C23-0B1D155B1AC4}" type="sibTrans" cxnId="{54A0AF54-CACA-487F-AF18-801498FE92A0}">
      <dgm:prSet/>
      <dgm:spPr/>
      <dgm:t>
        <a:bodyPr/>
        <a:lstStyle/>
        <a:p>
          <a:endParaRPr lang="fi-FI"/>
        </a:p>
      </dgm:t>
    </dgm:pt>
    <dgm:pt modelId="{87CB6444-F80A-41B8-BB3D-0B57F0162BD6}">
      <dgm:prSet phldrT="[Teksti]" custT="1"/>
      <dgm:spPr/>
      <dgm:t>
        <a:bodyPr lIns="72000"/>
        <a:lstStyle/>
        <a:p>
          <a:r>
            <a:rPr lang="fi-FI" sz="1400" dirty="0"/>
            <a:t>Puhtaus- ja kiinteistöpalvelualan EAT</a:t>
          </a:r>
        </a:p>
      </dgm:t>
    </dgm:pt>
    <dgm:pt modelId="{C78F698C-3DB7-42B2-9FDC-6E1ABC778987}" type="parTrans" cxnId="{EB237C93-97AE-44D8-8D07-F783ABF03CDF}">
      <dgm:prSet/>
      <dgm:spPr/>
      <dgm:t>
        <a:bodyPr/>
        <a:lstStyle/>
        <a:p>
          <a:endParaRPr lang="fi-FI"/>
        </a:p>
      </dgm:t>
    </dgm:pt>
    <dgm:pt modelId="{BD38B68B-53C4-42D6-B892-B6F9C4B6BF43}" type="sibTrans" cxnId="{EB237C93-97AE-44D8-8D07-F783ABF03CDF}">
      <dgm:prSet/>
      <dgm:spPr/>
      <dgm:t>
        <a:bodyPr/>
        <a:lstStyle/>
        <a:p>
          <a:endParaRPr lang="fi-FI"/>
        </a:p>
      </dgm:t>
    </dgm:pt>
    <dgm:pt modelId="{781C8766-7D92-4C0E-9FE1-0DD5AADAF399}">
      <dgm:prSet phldrT="[Teksti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b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prstClr val="black">
                  <a:hueOff val="0"/>
                  <a:satOff val="0"/>
                  <a:lumOff val="0"/>
                </a:prstClr>
              </a:solidFill>
              <a:latin typeface="Calibri" panose="020F0502020204030204"/>
              <a:ea typeface="+mn-ea"/>
              <a:cs typeface="+mn-cs"/>
            </a:rPr>
            <a:t>Restonomi AMK, Palveluliiketoiminnan tutkinto-ohjelma</a:t>
          </a:r>
        </a:p>
      </dgm:t>
    </dgm:pt>
    <dgm:pt modelId="{178075A3-3383-4845-89C7-717FD3D8E893}" type="parTrans" cxnId="{BDB30497-2A41-4F5D-9F8A-6D6C2D08408C}">
      <dgm:prSet/>
      <dgm:spPr/>
      <dgm:t>
        <a:bodyPr/>
        <a:lstStyle/>
        <a:p>
          <a:endParaRPr lang="fi-FI"/>
        </a:p>
      </dgm:t>
    </dgm:pt>
    <dgm:pt modelId="{013857DB-4881-483A-9F54-4050A4D4EBBB}" type="sibTrans" cxnId="{BDB30497-2A41-4F5D-9F8A-6D6C2D08408C}">
      <dgm:prSet/>
      <dgm:spPr/>
      <dgm:t>
        <a:bodyPr/>
        <a:lstStyle/>
        <a:p>
          <a:endParaRPr lang="fi-FI"/>
        </a:p>
      </dgm:t>
    </dgm:pt>
    <dgm:pt modelId="{47D4F658-9D60-4BDA-BFFA-99C4701580FD}">
      <dgm:prSet phldrT="[Teksti]" custT="1"/>
      <dgm:spPr/>
      <dgm:t>
        <a:bodyPr anchor="t" anchorCtr="0"/>
        <a:lstStyle/>
        <a:p>
          <a:r>
            <a:rPr lang="fi-FI" sz="1400" dirty="0"/>
            <a:t>Kiinteistönhoitaja PT</a:t>
          </a:r>
        </a:p>
      </dgm:t>
    </dgm:pt>
    <dgm:pt modelId="{7B9ED911-5CCF-4D31-8B4C-42DEDD4B0258}" type="parTrans" cxnId="{E290BB92-A3AB-4F1F-8027-C261160C530E}">
      <dgm:prSet/>
      <dgm:spPr/>
      <dgm:t>
        <a:bodyPr/>
        <a:lstStyle/>
        <a:p>
          <a:endParaRPr lang="fi-FI"/>
        </a:p>
      </dgm:t>
    </dgm:pt>
    <dgm:pt modelId="{177C8D98-4118-479D-ABAC-2CA60C110F4D}" type="sibTrans" cxnId="{E290BB92-A3AB-4F1F-8027-C261160C530E}">
      <dgm:prSet/>
      <dgm:spPr/>
      <dgm:t>
        <a:bodyPr/>
        <a:lstStyle/>
        <a:p>
          <a:endParaRPr lang="fi-FI"/>
        </a:p>
      </dgm:t>
    </dgm:pt>
    <dgm:pt modelId="{648BA642-07C9-4DCE-ADBC-B08686D8AF6D}">
      <dgm:prSet phldrT="[Teksti]" custT="1"/>
      <dgm:spPr/>
      <dgm:t>
        <a:bodyPr anchor="t" anchorCtr="0"/>
        <a:lstStyle/>
        <a:p>
          <a:r>
            <a:rPr lang="fi-FI" sz="1400" dirty="0"/>
            <a:t>Kodinhuoltaja PT</a:t>
          </a:r>
        </a:p>
      </dgm:t>
    </dgm:pt>
    <dgm:pt modelId="{D77EF34E-7952-4E5E-A97B-75C2D992C36F}" type="parTrans" cxnId="{0AFA231E-71D5-44D8-A556-70404A1BB3C3}">
      <dgm:prSet/>
      <dgm:spPr/>
      <dgm:t>
        <a:bodyPr/>
        <a:lstStyle/>
        <a:p>
          <a:endParaRPr lang="fi-FI"/>
        </a:p>
      </dgm:t>
    </dgm:pt>
    <dgm:pt modelId="{AD5A5F33-A2E5-4A14-A2D7-245975A4EEF1}" type="sibTrans" cxnId="{0AFA231E-71D5-44D8-A556-70404A1BB3C3}">
      <dgm:prSet/>
      <dgm:spPr/>
      <dgm:t>
        <a:bodyPr/>
        <a:lstStyle/>
        <a:p>
          <a:endParaRPr lang="fi-FI"/>
        </a:p>
      </dgm:t>
    </dgm:pt>
    <dgm:pt modelId="{009C0C33-80F6-430A-B053-F5A8C360B273}">
      <dgm:prSet phldrT="[Teksti]" custT="1"/>
      <dgm:spPr/>
      <dgm:t>
        <a:bodyPr anchor="t" anchorCtr="0"/>
        <a:lstStyle/>
        <a:p>
          <a:r>
            <a:rPr lang="fi-FI" sz="1400" dirty="0"/>
            <a:t>Toimitilahuoltaja PT</a:t>
          </a:r>
        </a:p>
      </dgm:t>
    </dgm:pt>
    <dgm:pt modelId="{D305D967-745A-40F8-81A8-15C5F45F0155}" type="parTrans" cxnId="{69554328-24CE-413D-AC94-8A4FC1CD6FE7}">
      <dgm:prSet/>
      <dgm:spPr/>
      <dgm:t>
        <a:bodyPr/>
        <a:lstStyle/>
        <a:p>
          <a:endParaRPr lang="fi-FI"/>
        </a:p>
      </dgm:t>
    </dgm:pt>
    <dgm:pt modelId="{1203AE82-5976-430C-8DCA-0B33D2806DF0}" type="sibTrans" cxnId="{69554328-24CE-413D-AC94-8A4FC1CD6FE7}">
      <dgm:prSet/>
      <dgm:spPr/>
      <dgm:t>
        <a:bodyPr/>
        <a:lstStyle/>
        <a:p>
          <a:endParaRPr lang="fi-FI"/>
        </a:p>
      </dgm:t>
    </dgm:pt>
    <dgm:pt modelId="{10AFC80F-3A5B-4185-B6EC-8C12AE80FE91}">
      <dgm:prSet phldrT="[Teksti]" custT="1"/>
      <dgm:spPr/>
      <dgm:t>
        <a:bodyPr anchor="b" anchorCtr="0"/>
        <a:lstStyle/>
        <a:p>
          <a:r>
            <a:rPr lang="fi-FI" sz="14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Työllistyminen on erittäin todennäköistä </a:t>
          </a:r>
        </a:p>
      </dgm:t>
    </dgm:pt>
    <dgm:pt modelId="{006E0AEF-BEC9-4B5A-8562-D439FB2DB5EC}" type="sibTrans" cxnId="{49BFFB81-66EB-480C-ADAF-C1A3A1A4E2E0}">
      <dgm:prSet/>
      <dgm:spPr/>
      <dgm:t>
        <a:bodyPr/>
        <a:lstStyle/>
        <a:p>
          <a:endParaRPr lang="fi-FI"/>
        </a:p>
      </dgm:t>
    </dgm:pt>
    <dgm:pt modelId="{309B889A-BB0B-4FB8-AD0C-E36388EE1CF7}" type="parTrans" cxnId="{49BFFB81-66EB-480C-ADAF-C1A3A1A4E2E0}">
      <dgm:prSet/>
      <dgm:spPr/>
      <dgm:t>
        <a:bodyPr/>
        <a:lstStyle/>
        <a:p>
          <a:endParaRPr lang="fi-FI"/>
        </a:p>
      </dgm:t>
    </dgm:pt>
    <dgm:pt modelId="{EECDA221-46FB-495A-935A-7DEEBCE5CF6F}">
      <dgm:prSet phldrT="[Teksti]" custT="1"/>
      <dgm:spPr/>
      <dgm:t>
        <a:bodyPr anchor="b" anchorCtr="0"/>
        <a:lstStyle/>
        <a:p>
          <a:r>
            <a:rPr lang="fi-FI" sz="14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Työn ohessa jatketaan opiskelua oppisopimus- tai </a:t>
          </a:r>
          <a:r>
            <a:rPr lang="fi-FI" sz="16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omaehtoisessa</a:t>
          </a:r>
          <a:r>
            <a:rPr lang="fi-FI" sz="14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 lisäkoulutuksessa eli syvennetään ja laajennetaan osaamista</a:t>
          </a:r>
        </a:p>
      </dgm:t>
    </dgm:pt>
    <dgm:pt modelId="{50175470-1ECB-4308-8E71-6514A6674DB9}" type="sibTrans" cxnId="{B482DD50-555B-4A0D-90C8-A46398243D49}">
      <dgm:prSet/>
      <dgm:spPr/>
      <dgm:t>
        <a:bodyPr/>
        <a:lstStyle/>
        <a:p>
          <a:endParaRPr lang="fi-FI"/>
        </a:p>
      </dgm:t>
    </dgm:pt>
    <dgm:pt modelId="{02ED8608-BFCB-433E-9DC3-02D3172E9076}" type="parTrans" cxnId="{B482DD50-555B-4A0D-90C8-A46398243D49}">
      <dgm:prSet/>
      <dgm:spPr/>
      <dgm:t>
        <a:bodyPr/>
        <a:lstStyle/>
        <a:p>
          <a:endParaRPr lang="fi-FI"/>
        </a:p>
      </dgm:t>
    </dgm:pt>
    <dgm:pt modelId="{F030B1A2-0489-44C9-A4FB-707D31E8091D}">
      <dgm:prSet phldrT="[Teksti]" custT="1"/>
      <dgm:spPr/>
      <dgm:t>
        <a:bodyPr anchor="b" anchorCtr="0"/>
        <a:lstStyle/>
        <a:p>
          <a:r>
            <a:rPr lang="fi-FI" sz="14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Puhtaus- ja kiinteispalvelualan AT</a:t>
          </a:r>
        </a:p>
      </dgm:t>
    </dgm:pt>
    <dgm:pt modelId="{5ADEBF00-FF5D-4231-B51D-A2C4537F6387}" type="sibTrans" cxnId="{07142C7B-CD86-424C-8D5D-7B3E23A2CAE2}">
      <dgm:prSet/>
      <dgm:spPr/>
      <dgm:t>
        <a:bodyPr/>
        <a:lstStyle/>
        <a:p>
          <a:endParaRPr lang="fi-FI"/>
        </a:p>
      </dgm:t>
    </dgm:pt>
    <dgm:pt modelId="{15A0F625-49BF-4764-B440-934B35F1C2D2}" type="parTrans" cxnId="{07142C7B-CD86-424C-8D5D-7B3E23A2CAE2}">
      <dgm:prSet/>
      <dgm:spPr/>
      <dgm:t>
        <a:bodyPr/>
        <a:lstStyle/>
        <a:p>
          <a:endParaRPr lang="fi-FI"/>
        </a:p>
      </dgm:t>
    </dgm:pt>
    <dgm:pt modelId="{B7ECC0CB-C3BC-46FD-87B3-D3F1ECAF8845}">
      <dgm:prSet phldrT="[Teksti]" custT="1"/>
      <dgm:spPr/>
      <dgm:t>
        <a:bodyPr anchor="b" anchorCtr="0"/>
        <a:lstStyle/>
        <a:p>
          <a:r>
            <a:rPr lang="fi-FI" sz="14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Laitoshuoltaja, Toimitilahuoltaja AT</a:t>
          </a:r>
        </a:p>
      </dgm:t>
    </dgm:pt>
    <dgm:pt modelId="{62BEA6F6-F44A-45AA-8BF8-CDADC7DFCB43}" type="sibTrans" cxnId="{063F2A33-C173-4704-AA54-BA1EEA3DD064}">
      <dgm:prSet/>
      <dgm:spPr/>
      <dgm:t>
        <a:bodyPr/>
        <a:lstStyle/>
        <a:p>
          <a:endParaRPr lang="fi-FI"/>
        </a:p>
      </dgm:t>
    </dgm:pt>
    <dgm:pt modelId="{288C6268-015B-4E67-B97B-541DD1C602D1}" type="parTrans" cxnId="{063F2A33-C173-4704-AA54-BA1EEA3DD064}">
      <dgm:prSet/>
      <dgm:spPr/>
      <dgm:t>
        <a:bodyPr/>
        <a:lstStyle/>
        <a:p>
          <a:endParaRPr lang="fi-FI"/>
        </a:p>
      </dgm:t>
    </dgm:pt>
    <dgm:pt modelId="{E7BFE709-1B00-4343-A0CA-912FC19FF97F}">
      <dgm:prSet phldrT="[Teksti]" custT="1"/>
      <dgm:spPr/>
      <dgm:t>
        <a:bodyPr anchor="b" anchorCtr="0"/>
        <a:lstStyle/>
        <a:p>
          <a:r>
            <a:rPr lang="fi-FI" sz="14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Kiinteistönhoitaja AT, Tekninen kiinteistönhoitaja</a:t>
          </a:r>
        </a:p>
      </dgm:t>
    </dgm:pt>
    <dgm:pt modelId="{C4EFE5F2-2003-48D0-A3F1-FEDCA87CEED3}" type="parTrans" cxnId="{C42F115F-FFDE-43D3-99EA-2EF1C4B1F53B}">
      <dgm:prSet/>
      <dgm:spPr/>
      <dgm:t>
        <a:bodyPr/>
        <a:lstStyle/>
        <a:p>
          <a:endParaRPr lang="fi-FI"/>
        </a:p>
      </dgm:t>
    </dgm:pt>
    <dgm:pt modelId="{E870805E-A9E6-4C16-A5B7-EDD53E0B9579}" type="sibTrans" cxnId="{C42F115F-FFDE-43D3-99EA-2EF1C4B1F53B}">
      <dgm:prSet/>
      <dgm:spPr/>
      <dgm:t>
        <a:bodyPr/>
        <a:lstStyle/>
        <a:p>
          <a:endParaRPr lang="fi-FI"/>
        </a:p>
      </dgm:t>
    </dgm:pt>
    <dgm:pt modelId="{146F9162-0CCB-4B14-82B8-FBC7116C550D}">
      <dgm:prSet phldrT="[Teksti]" custT="1"/>
      <dgm:spPr/>
      <dgm:t>
        <a:bodyPr anchor="b" anchorCtr="0"/>
        <a:lstStyle/>
        <a:p>
          <a:r>
            <a:rPr lang="fi-FI" sz="14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Henkilökohtainen avustaja, Kodinhuoltaja AT</a:t>
          </a:r>
        </a:p>
      </dgm:t>
    </dgm:pt>
    <dgm:pt modelId="{40F794A3-9F37-4E05-AE30-EDAEBA38A5BD}" type="parTrans" cxnId="{635B2ACA-C43B-440F-B401-E5AA1B854E4D}">
      <dgm:prSet/>
      <dgm:spPr/>
      <dgm:t>
        <a:bodyPr/>
        <a:lstStyle/>
        <a:p>
          <a:endParaRPr lang="fi-FI"/>
        </a:p>
      </dgm:t>
    </dgm:pt>
    <dgm:pt modelId="{CA7A19DC-0753-43D2-A7A0-34EE122E60A5}" type="sibTrans" cxnId="{635B2ACA-C43B-440F-B401-E5AA1B854E4D}">
      <dgm:prSet/>
      <dgm:spPr/>
      <dgm:t>
        <a:bodyPr/>
        <a:lstStyle/>
        <a:p>
          <a:endParaRPr lang="fi-FI"/>
        </a:p>
      </dgm:t>
    </dgm:pt>
    <dgm:pt modelId="{2418F315-3769-4846-B23F-4C335844EC04}">
      <dgm:prSet phldrT="[Teksti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3825" tIns="123825" rIns="123825" bIns="123825" numCol="1" spcCol="1270" anchor="b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prstClr val="black">
                  <a:hueOff val="0"/>
                  <a:satOff val="0"/>
                  <a:lumOff val="0"/>
                </a:prstClr>
              </a:solidFill>
              <a:latin typeface="Calibri" panose="020F0502020204030204"/>
              <a:ea typeface="+mn-ea"/>
              <a:cs typeface="+mn-cs"/>
            </a:rPr>
            <a:t>Lukio-opinnoista on hyötyä, mutta AMK-koulutukseen voi hakeutua ilman lukiotodistusta </a:t>
          </a:r>
        </a:p>
      </dgm:t>
    </dgm:pt>
    <dgm:pt modelId="{4AFF06A2-3F6A-4C91-B63B-0B526E0D896A}" type="sibTrans" cxnId="{747908AA-5E29-48FC-B001-E1D65E875D5D}">
      <dgm:prSet/>
      <dgm:spPr/>
      <dgm:t>
        <a:bodyPr/>
        <a:lstStyle/>
        <a:p>
          <a:endParaRPr lang="fi-FI"/>
        </a:p>
      </dgm:t>
    </dgm:pt>
    <dgm:pt modelId="{5C419D61-DE36-4447-AFDE-E7E91D7098F6}" type="parTrans" cxnId="{747908AA-5E29-48FC-B001-E1D65E875D5D}">
      <dgm:prSet/>
      <dgm:spPr/>
      <dgm:t>
        <a:bodyPr/>
        <a:lstStyle/>
        <a:p>
          <a:endParaRPr lang="fi-FI"/>
        </a:p>
      </dgm:t>
    </dgm:pt>
    <dgm:pt modelId="{6D3A3E8A-595A-486C-827A-151539D499DA}" type="pres">
      <dgm:prSet presAssocID="{F3CEA6C7-D223-438A-8989-1A2479105DDB}" presName="Name0" presStyleCnt="0">
        <dgm:presLayoutVars>
          <dgm:dir/>
          <dgm:animLvl val="lvl"/>
          <dgm:resizeHandles val="exact"/>
        </dgm:presLayoutVars>
      </dgm:prSet>
      <dgm:spPr/>
    </dgm:pt>
    <dgm:pt modelId="{B0D8E0B4-4B6B-452A-ADFA-D05884DBE877}" type="pres">
      <dgm:prSet presAssocID="{F3CEA6C7-D223-438A-8989-1A2479105DDB}" presName="tSp" presStyleCnt="0"/>
      <dgm:spPr/>
    </dgm:pt>
    <dgm:pt modelId="{4BC6C757-01C0-4B78-A257-F40063F3A660}" type="pres">
      <dgm:prSet presAssocID="{F3CEA6C7-D223-438A-8989-1A2479105DDB}" presName="bSp" presStyleCnt="0"/>
      <dgm:spPr/>
    </dgm:pt>
    <dgm:pt modelId="{01E1A658-6BCC-4356-9984-738BF244DC28}" type="pres">
      <dgm:prSet presAssocID="{F3CEA6C7-D223-438A-8989-1A2479105DDB}" presName="process" presStyleCnt="0"/>
      <dgm:spPr/>
    </dgm:pt>
    <dgm:pt modelId="{4B89E1FB-972C-45A3-82AE-F7677EA8E70F}" type="pres">
      <dgm:prSet presAssocID="{FA676A9C-AC31-41A7-B890-F3ECF655B848}" presName="composite1" presStyleCnt="0"/>
      <dgm:spPr/>
    </dgm:pt>
    <dgm:pt modelId="{008F719B-B9F6-455C-9B5A-21D9E934F7BB}" type="pres">
      <dgm:prSet presAssocID="{FA676A9C-AC31-41A7-B890-F3ECF655B848}" presName="dummyNode1" presStyleLbl="node1" presStyleIdx="0" presStyleCnt="4"/>
      <dgm:spPr/>
    </dgm:pt>
    <dgm:pt modelId="{410E2170-D888-4835-BAEC-0E02DD05934E}" type="pres">
      <dgm:prSet presAssocID="{FA676A9C-AC31-41A7-B890-F3ECF655B848}" presName="childNode1" presStyleLbl="bgAcc1" presStyleIdx="0" presStyleCnt="4" custScaleY="185656" custLinFactNeighborX="522" custLinFactNeighborY="-9966">
        <dgm:presLayoutVars>
          <dgm:bulletEnabled val="1"/>
        </dgm:presLayoutVars>
      </dgm:prSet>
      <dgm:spPr/>
    </dgm:pt>
    <dgm:pt modelId="{E3F4B72A-6E16-40AA-AD53-A16F3F569D79}" type="pres">
      <dgm:prSet presAssocID="{FA676A9C-AC31-41A7-B890-F3ECF655B848}" presName="childNode1tx" presStyleLbl="bgAcc1" presStyleIdx="0" presStyleCnt="4">
        <dgm:presLayoutVars>
          <dgm:bulletEnabled val="1"/>
        </dgm:presLayoutVars>
      </dgm:prSet>
      <dgm:spPr/>
    </dgm:pt>
    <dgm:pt modelId="{BFC96DE2-5D28-48A4-A2FB-724FDB8999D7}" type="pres">
      <dgm:prSet presAssocID="{FA676A9C-AC31-41A7-B890-F3ECF655B848}" presName="parentNode1" presStyleLbl="node1" presStyleIdx="0" presStyleCnt="4" custScaleY="54672" custLinFactY="15402" custLinFactNeighborX="-19419" custLinFactNeighborY="100000">
        <dgm:presLayoutVars>
          <dgm:chMax val="1"/>
          <dgm:bulletEnabled val="1"/>
        </dgm:presLayoutVars>
      </dgm:prSet>
      <dgm:spPr/>
    </dgm:pt>
    <dgm:pt modelId="{9E0210D6-F0E3-4A71-B4DA-C17798E424F5}" type="pres">
      <dgm:prSet presAssocID="{FA676A9C-AC31-41A7-B890-F3ECF655B848}" presName="connSite1" presStyleCnt="0"/>
      <dgm:spPr/>
    </dgm:pt>
    <dgm:pt modelId="{8666FA77-4ECC-4524-AF17-FD409F37E286}" type="pres">
      <dgm:prSet presAssocID="{7F76D295-F425-42E4-AA2A-988C7A165D54}" presName="Name9" presStyleLbl="sibTrans2D1" presStyleIdx="0" presStyleCnt="3"/>
      <dgm:spPr/>
    </dgm:pt>
    <dgm:pt modelId="{4A7DCDD9-D346-4EDF-A093-411D6F7AE4ED}" type="pres">
      <dgm:prSet presAssocID="{33498772-5B39-4AAB-AFE7-50C7926929E5}" presName="composite2" presStyleCnt="0"/>
      <dgm:spPr/>
    </dgm:pt>
    <dgm:pt modelId="{60D23459-6A25-4A36-BD86-169491CC1BFA}" type="pres">
      <dgm:prSet presAssocID="{33498772-5B39-4AAB-AFE7-50C7926929E5}" presName="dummyNode2" presStyleLbl="node1" presStyleIdx="0" presStyleCnt="4"/>
      <dgm:spPr/>
    </dgm:pt>
    <dgm:pt modelId="{439391B2-24EF-4AA7-B66C-B7D714239D2B}" type="pres">
      <dgm:prSet presAssocID="{33498772-5B39-4AAB-AFE7-50C7926929E5}" presName="childNode2" presStyleLbl="bgAcc1" presStyleIdx="1" presStyleCnt="4" custScaleX="121083" custScaleY="216176" custLinFactNeighborX="-2943" custLinFactNeighborY="9277">
        <dgm:presLayoutVars>
          <dgm:bulletEnabled val="1"/>
        </dgm:presLayoutVars>
      </dgm:prSet>
      <dgm:spPr/>
    </dgm:pt>
    <dgm:pt modelId="{E5BBCA67-EF4A-436A-9425-67DB56D8E01E}" type="pres">
      <dgm:prSet presAssocID="{33498772-5B39-4AAB-AFE7-50C7926929E5}" presName="childNode2tx" presStyleLbl="bgAcc1" presStyleIdx="1" presStyleCnt="4">
        <dgm:presLayoutVars>
          <dgm:bulletEnabled val="1"/>
        </dgm:presLayoutVars>
      </dgm:prSet>
      <dgm:spPr/>
    </dgm:pt>
    <dgm:pt modelId="{FA2C9854-4823-4759-82D7-351ADBC8C721}" type="pres">
      <dgm:prSet presAssocID="{33498772-5B39-4AAB-AFE7-50C7926929E5}" presName="parentNode2" presStyleLbl="node1" presStyleIdx="1" presStyleCnt="4" custScaleY="54541" custLinFactY="-63945" custLinFactNeighborX="-21020" custLinFactNeighborY="-100000">
        <dgm:presLayoutVars>
          <dgm:chMax val="0"/>
          <dgm:bulletEnabled val="1"/>
        </dgm:presLayoutVars>
      </dgm:prSet>
      <dgm:spPr/>
    </dgm:pt>
    <dgm:pt modelId="{4FC439E8-66BF-4C13-A904-74EB7FCB92B7}" type="pres">
      <dgm:prSet presAssocID="{33498772-5B39-4AAB-AFE7-50C7926929E5}" presName="connSite2" presStyleCnt="0"/>
      <dgm:spPr/>
    </dgm:pt>
    <dgm:pt modelId="{3EDF20F4-C303-48C0-92C3-6F0FD268D325}" type="pres">
      <dgm:prSet presAssocID="{B9E1F99B-F253-4A1F-BE54-065E1369F7CB}" presName="Name18" presStyleLbl="sibTrans2D1" presStyleIdx="1" presStyleCnt="3"/>
      <dgm:spPr/>
    </dgm:pt>
    <dgm:pt modelId="{F862BDB2-D173-41F5-8A2A-C3C30A79076F}" type="pres">
      <dgm:prSet presAssocID="{3D272A0C-4719-49ED-94A8-8235C6D10965}" presName="composite1" presStyleCnt="0"/>
      <dgm:spPr/>
    </dgm:pt>
    <dgm:pt modelId="{2121FA92-FBA3-4057-925F-E195BE65402A}" type="pres">
      <dgm:prSet presAssocID="{3D272A0C-4719-49ED-94A8-8235C6D10965}" presName="dummyNode1" presStyleLbl="node1" presStyleIdx="1" presStyleCnt="4"/>
      <dgm:spPr/>
    </dgm:pt>
    <dgm:pt modelId="{A089D7C2-B76F-4C15-94EA-2E70BB4ED921}" type="pres">
      <dgm:prSet presAssocID="{3D272A0C-4719-49ED-94A8-8235C6D10965}" presName="childNode1" presStyleLbl="bgAcc1" presStyleIdx="2" presStyleCnt="4" custScaleX="112699" custScaleY="138487" custLinFactNeighborX="693" custLinFactNeighborY="-5883">
        <dgm:presLayoutVars>
          <dgm:bulletEnabled val="1"/>
        </dgm:presLayoutVars>
      </dgm:prSet>
      <dgm:spPr/>
    </dgm:pt>
    <dgm:pt modelId="{5C468172-A0B5-4A77-ABD7-6F4790690922}" type="pres">
      <dgm:prSet presAssocID="{3D272A0C-4719-49ED-94A8-8235C6D10965}" presName="childNode1tx" presStyleLbl="bgAcc1" presStyleIdx="2" presStyleCnt="4">
        <dgm:presLayoutVars>
          <dgm:bulletEnabled val="1"/>
        </dgm:presLayoutVars>
      </dgm:prSet>
      <dgm:spPr/>
    </dgm:pt>
    <dgm:pt modelId="{BDDC4498-A7AB-423F-9419-1B68C50BAF2E}" type="pres">
      <dgm:prSet presAssocID="{3D272A0C-4719-49ED-94A8-8235C6D10965}" presName="parentNode1" presStyleLbl="node1" presStyleIdx="2" presStyleCnt="4" custScaleX="127335" custScaleY="54541" custLinFactNeighborX="-15724" custLinFactNeighborY="88783">
        <dgm:presLayoutVars>
          <dgm:chMax val="1"/>
          <dgm:bulletEnabled val="1"/>
        </dgm:presLayoutVars>
      </dgm:prSet>
      <dgm:spPr/>
    </dgm:pt>
    <dgm:pt modelId="{ED759799-AECE-459F-8EE3-488197B20C92}" type="pres">
      <dgm:prSet presAssocID="{3D272A0C-4719-49ED-94A8-8235C6D10965}" presName="connSite1" presStyleCnt="0"/>
      <dgm:spPr/>
    </dgm:pt>
    <dgm:pt modelId="{706E5ADF-1953-410C-B624-3071DDEBBF9A}" type="pres">
      <dgm:prSet presAssocID="{6D56F304-FC40-4C51-A59A-088AD512D128}" presName="Name9" presStyleLbl="sibTrans2D1" presStyleIdx="2" presStyleCnt="3"/>
      <dgm:spPr/>
    </dgm:pt>
    <dgm:pt modelId="{8256887B-2F2F-4906-8057-7BCD66097EEB}" type="pres">
      <dgm:prSet presAssocID="{9147557C-EA72-4220-8674-20C279924393}" presName="composite2" presStyleCnt="0"/>
      <dgm:spPr/>
    </dgm:pt>
    <dgm:pt modelId="{B69F593C-FF35-48AC-BDE3-BC39F9C4C970}" type="pres">
      <dgm:prSet presAssocID="{9147557C-EA72-4220-8674-20C279924393}" presName="dummyNode2" presStyleLbl="node1" presStyleIdx="2" presStyleCnt="4"/>
      <dgm:spPr/>
    </dgm:pt>
    <dgm:pt modelId="{B07E0A32-C259-434E-9D45-D3F66B191B75}" type="pres">
      <dgm:prSet presAssocID="{9147557C-EA72-4220-8674-20C279924393}" presName="childNode2" presStyleLbl="bgAcc1" presStyleIdx="3" presStyleCnt="4" custScaleX="118908" custScaleY="176885" custLinFactNeighborX="730" custLinFactNeighborY="-4413">
        <dgm:presLayoutVars>
          <dgm:bulletEnabled val="1"/>
        </dgm:presLayoutVars>
      </dgm:prSet>
      <dgm:spPr>
        <a:xfrm>
          <a:off x="8779299" y="521396"/>
          <a:ext cx="2653185" cy="4051751"/>
        </a:xfrm>
        <a:prstGeom prst="roundRect">
          <a:avLst>
            <a:gd name="adj" fmla="val 10000"/>
          </a:avLst>
        </a:prstGeom>
      </dgm:spPr>
    </dgm:pt>
    <dgm:pt modelId="{B0925E1C-1FE2-4E46-A803-BA40296F0F15}" type="pres">
      <dgm:prSet presAssocID="{9147557C-EA72-4220-8674-20C279924393}" presName="childNode2tx" presStyleLbl="bgAcc1" presStyleIdx="3" presStyleCnt="4">
        <dgm:presLayoutVars>
          <dgm:bulletEnabled val="1"/>
        </dgm:presLayoutVars>
      </dgm:prSet>
      <dgm:spPr/>
    </dgm:pt>
    <dgm:pt modelId="{09094A32-E58F-487C-8EE3-59E867518A5D}" type="pres">
      <dgm:prSet presAssocID="{9147557C-EA72-4220-8674-20C279924393}" presName="parentNode2" presStyleLbl="node1" presStyleIdx="3" presStyleCnt="4" custScaleY="54541" custLinFactY="-46835" custLinFactNeighborX="-15367" custLinFactNeighborY="-100000">
        <dgm:presLayoutVars>
          <dgm:chMax val="0"/>
          <dgm:bulletEnabled val="1"/>
        </dgm:presLayoutVars>
      </dgm:prSet>
      <dgm:spPr/>
    </dgm:pt>
    <dgm:pt modelId="{7B7C0D8E-A0CE-4C98-BF1F-38E6491B8BEA}" type="pres">
      <dgm:prSet presAssocID="{9147557C-EA72-4220-8674-20C279924393}" presName="connSite2" presStyleCnt="0"/>
      <dgm:spPr/>
    </dgm:pt>
  </dgm:ptLst>
  <dgm:cxnLst>
    <dgm:cxn modelId="{1762EF00-74AA-44C8-B968-5D7DD00DA0BC}" type="presOf" srcId="{1C6D73DE-8FFF-484A-96AA-EFEE5D46A3FD}" destId="{B07E0A32-C259-434E-9D45-D3F66B191B75}" srcOrd="0" destOrd="1" presId="urn:microsoft.com/office/officeart/2005/8/layout/hProcess4"/>
    <dgm:cxn modelId="{A70ACB04-A26D-4551-ACA2-37F5B31D7CF8}" type="presOf" srcId="{81E689CE-B2C0-4F6C-B86D-CEDD11954BC5}" destId="{E3F4B72A-6E16-40AA-AD53-A16F3F569D79}" srcOrd="1" destOrd="2" presId="urn:microsoft.com/office/officeart/2005/8/layout/hProcess4"/>
    <dgm:cxn modelId="{60556C05-E550-4704-AFC7-F56862E46128}" type="presOf" srcId="{87CB6444-F80A-41B8-BB3D-0B57F0162BD6}" destId="{5C468172-A0B5-4A77-ABD7-6F4790690922}" srcOrd="1" destOrd="3" presId="urn:microsoft.com/office/officeart/2005/8/layout/hProcess4"/>
    <dgm:cxn modelId="{6C714F13-8862-4879-9C18-2E3E00226E60}" type="presOf" srcId="{2418F315-3769-4846-B23F-4C335844EC04}" destId="{B07E0A32-C259-434E-9D45-D3F66B191B75}" srcOrd="0" destOrd="2" presId="urn:microsoft.com/office/officeart/2005/8/layout/hProcess4"/>
    <dgm:cxn modelId="{4B761C15-1BF5-4AB9-937D-0186C3F0F446}" srcId="{3D272A0C-4719-49ED-94A8-8235C6D10965}" destId="{4A75F77B-2008-4254-A426-A2D6BFEE76B1}" srcOrd="2" destOrd="0" parTransId="{E7E798DF-2ACB-4EF4-A40C-BEEC13B843FA}" sibTransId="{B8343532-545B-4034-BAEB-D6964020E9DC}"/>
    <dgm:cxn modelId="{9EF7C916-52DE-44AA-9302-E4422CA9AE93}" srcId="{F3CEA6C7-D223-438A-8989-1A2479105DDB}" destId="{9147557C-EA72-4220-8674-20C279924393}" srcOrd="3" destOrd="0" parTransId="{F111C2B2-FABA-49A3-854F-7D7119B5BA6D}" sibTransId="{97BE078B-85B9-4935-8046-EF82EFABA9FD}"/>
    <dgm:cxn modelId="{BA914617-B939-4744-B4F9-7BC5C0E04364}" type="presOf" srcId="{F030B1A2-0489-44C9-A4FB-707D31E8091D}" destId="{E5BBCA67-EF4A-436A-9425-67DB56D8E01E}" srcOrd="1" destOrd="2" presId="urn:microsoft.com/office/officeart/2005/8/layout/hProcess4"/>
    <dgm:cxn modelId="{49D11D19-943C-4A58-ACB4-77A4B19DBA7F}" type="presOf" srcId="{781C8766-7D92-4C0E-9FE1-0DD5AADAF399}" destId="{B07E0A32-C259-434E-9D45-D3F66B191B75}" srcOrd="0" destOrd="3" presId="urn:microsoft.com/office/officeart/2005/8/layout/hProcess4"/>
    <dgm:cxn modelId="{0AFA231E-71D5-44D8-A556-70404A1BB3C3}" srcId="{FA676A9C-AC31-41A7-B890-F3ECF655B848}" destId="{648BA642-07C9-4DCE-ADBC-B08686D8AF6D}" srcOrd="4" destOrd="0" parTransId="{D77EF34E-7952-4E5E-A97B-75C2D992C36F}" sibTransId="{AD5A5F33-A2E5-4A14-A2D7-245975A4EEF1}"/>
    <dgm:cxn modelId="{CA4F0B23-547B-4BDE-9259-E8DF8A0BDDDF}" type="presOf" srcId="{1F951EE1-FEA8-4CF5-9195-579BEDFE733D}" destId="{410E2170-D888-4835-BAEC-0E02DD05934E}" srcOrd="0" destOrd="1" presId="urn:microsoft.com/office/officeart/2005/8/layout/hProcess4"/>
    <dgm:cxn modelId="{69554328-24CE-413D-AC94-8A4FC1CD6FE7}" srcId="{FA676A9C-AC31-41A7-B890-F3ECF655B848}" destId="{009C0C33-80F6-430A-B053-F5A8C360B273}" srcOrd="5" destOrd="0" parTransId="{D305D967-745A-40F8-81A8-15C5F45F0155}" sibTransId="{1203AE82-5976-430C-8DCA-0B33D2806DF0}"/>
    <dgm:cxn modelId="{E235E332-ACBE-4535-B654-1690219FE8CD}" type="presOf" srcId="{009C0C33-80F6-430A-B053-F5A8C360B273}" destId="{410E2170-D888-4835-BAEC-0E02DD05934E}" srcOrd="0" destOrd="5" presId="urn:microsoft.com/office/officeart/2005/8/layout/hProcess4"/>
    <dgm:cxn modelId="{90A1FB32-1DD7-4C10-8316-0240124B1887}" type="presOf" srcId="{87CB6444-F80A-41B8-BB3D-0B57F0162BD6}" destId="{A089D7C2-B76F-4C15-94EA-2E70BB4ED921}" srcOrd="0" destOrd="3" presId="urn:microsoft.com/office/officeart/2005/8/layout/hProcess4"/>
    <dgm:cxn modelId="{063F2A33-C173-4704-AA54-BA1EEA3DD064}" srcId="{33498772-5B39-4AAB-AFE7-50C7926929E5}" destId="{B7ECC0CB-C3BC-46FD-87B3-D3F1ECAF8845}" srcOrd="5" destOrd="0" parTransId="{288C6268-015B-4E67-B97B-541DD1C602D1}" sibTransId="{62BEA6F6-F44A-45AA-8BF8-CDADC7DFCB43}"/>
    <dgm:cxn modelId="{09325039-456E-4C98-A417-A9FBA3104DEB}" type="presOf" srcId="{F4BCCE22-9148-45DF-BFBE-906286FE58E4}" destId="{410E2170-D888-4835-BAEC-0E02DD05934E}" srcOrd="0" destOrd="0" presId="urn:microsoft.com/office/officeart/2005/8/layout/hProcess4"/>
    <dgm:cxn modelId="{6270B63D-CDAD-4B3F-B976-2A421F52FDBD}" srcId="{9147557C-EA72-4220-8674-20C279924393}" destId="{1AB059DE-14BE-4407-AF9B-8DF17D25D71D}" srcOrd="0" destOrd="0" parTransId="{F89441CE-4730-453E-BEE2-71581A6F6F98}" sibTransId="{90A948F3-0CB4-445A-8181-A9EC2D697D50}"/>
    <dgm:cxn modelId="{7F2C3E3F-0399-4325-BAE8-F4A54EE65238}" type="presOf" srcId="{FA676A9C-AC31-41A7-B890-F3ECF655B848}" destId="{BFC96DE2-5D28-48A4-A2FB-724FDB8999D7}" srcOrd="0" destOrd="0" presId="urn:microsoft.com/office/officeart/2005/8/layout/hProcess4"/>
    <dgm:cxn modelId="{C42F115F-FFDE-43D3-99EA-2EF1C4B1F53B}" srcId="{33498772-5B39-4AAB-AFE7-50C7926929E5}" destId="{E7BFE709-1B00-4343-A0CA-912FC19FF97F}" srcOrd="3" destOrd="0" parTransId="{C4EFE5F2-2003-48D0-A3F1-FEDCA87CEED3}" sibTransId="{E870805E-A9E6-4C16-A5B7-EDD53E0B9579}"/>
    <dgm:cxn modelId="{74463C61-2CF1-4B9C-A51C-F64620A648B2}" type="presOf" srcId="{AA5BE7CB-BD7C-489A-A3CE-895EBE80A51A}" destId="{5C468172-A0B5-4A77-ABD7-6F4790690922}" srcOrd="1" destOrd="0" presId="urn:microsoft.com/office/officeart/2005/8/layout/hProcess4"/>
    <dgm:cxn modelId="{51C59461-AC93-4BA0-9798-9D7266F3715B}" type="presOf" srcId="{33498772-5B39-4AAB-AFE7-50C7926929E5}" destId="{FA2C9854-4823-4759-82D7-351ADBC8C721}" srcOrd="0" destOrd="0" presId="urn:microsoft.com/office/officeart/2005/8/layout/hProcess4"/>
    <dgm:cxn modelId="{6952CE61-B26F-4AC4-A6D3-39807404BA68}" type="presOf" srcId="{E7BFE709-1B00-4343-A0CA-912FC19FF97F}" destId="{439391B2-24EF-4AA7-B66C-B7D714239D2B}" srcOrd="0" destOrd="3" presId="urn:microsoft.com/office/officeart/2005/8/layout/hProcess4"/>
    <dgm:cxn modelId="{F51D2C64-43A4-4284-A9AB-1B0BB420EE2B}" type="presOf" srcId="{47D4F658-9D60-4BDA-BFFA-99C4701580FD}" destId="{E3F4B72A-6E16-40AA-AD53-A16F3F569D79}" srcOrd="1" destOrd="3" presId="urn:microsoft.com/office/officeart/2005/8/layout/hProcess4"/>
    <dgm:cxn modelId="{F2668A46-86E9-437B-B685-FC96A3ECA1AF}" srcId="{FA676A9C-AC31-41A7-B890-F3ECF655B848}" destId="{F4BCCE22-9148-45DF-BFBE-906286FE58E4}" srcOrd="0" destOrd="0" parTransId="{A2310B1F-C49A-4793-8748-A1797C1221A3}" sibTransId="{69C89F0B-B0DB-42E4-98B2-07436083C456}"/>
    <dgm:cxn modelId="{BB2CA668-69D2-4C03-B43A-73589B86E2FF}" type="presOf" srcId="{E7BFE709-1B00-4343-A0CA-912FC19FF97F}" destId="{E5BBCA67-EF4A-436A-9425-67DB56D8E01E}" srcOrd="1" destOrd="3" presId="urn:microsoft.com/office/officeart/2005/8/layout/hProcess4"/>
    <dgm:cxn modelId="{7BF02F4C-CD2A-47D7-8143-476B3CDFEC2F}" srcId="{F3CEA6C7-D223-438A-8989-1A2479105DDB}" destId="{FA676A9C-AC31-41A7-B890-F3ECF655B848}" srcOrd="0" destOrd="0" parTransId="{5F09266F-A83D-414C-8798-B975A9F99612}" sibTransId="{7F76D295-F425-42E4-AA2A-988C7A165D54}"/>
    <dgm:cxn modelId="{4584E04C-FFA8-402C-8BDC-28DE949F8AB3}" type="presOf" srcId="{2418F315-3769-4846-B23F-4C335844EC04}" destId="{B0925E1C-1FE2-4E46-A803-BA40296F0F15}" srcOrd="1" destOrd="2" presId="urn:microsoft.com/office/officeart/2005/8/layout/hProcess4"/>
    <dgm:cxn modelId="{0BA9CD4D-794F-4EBB-AF30-218D76EAF7A8}" type="presOf" srcId="{F3CEA6C7-D223-438A-8989-1A2479105DDB}" destId="{6D3A3E8A-595A-486C-827A-151539D499DA}" srcOrd="0" destOrd="0" presId="urn:microsoft.com/office/officeart/2005/8/layout/hProcess4"/>
    <dgm:cxn modelId="{234C4B4E-914F-4143-9BD0-A62F7DFBBAFA}" type="presOf" srcId="{1AB059DE-14BE-4407-AF9B-8DF17D25D71D}" destId="{B07E0A32-C259-434E-9D45-D3F66B191B75}" srcOrd="0" destOrd="0" presId="urn:microsoft.com/office/officeart/2005/8/layout/hProcess4"/>
    <dgm:cxn modelId="{31AAD86E-DB1C-4745-AC09-80407C4E89ED}" type="presOf" srcId="{1A5A99F3-9346-4BFB-9400-11FC346902E6}" destId="{410E2170-D888-4835-BAEC-0E02DD05934E}" srcOrd="0" destOrd="6" presId="urn:microsoft.com/office/officeart/2005/8/layout/hProcess4"/>
    <dgm:cxn modelId="{B482DD50-555B-4A0D-90C8-A46398243D49}" srcId="{33498772-5B39-4AAB-AFE7-50C7926929E5}" destId="{EECDA221-46FB-495A-935A-7DEEBCE5CF6F}" srcOrd="1" destOrd="0" parTransId="{02ED8608-BFCB-433E-9DC3-02D3172E9076}" sibTransId="{50175470-1ECB-4308-8E71-6514A6674DB9}"/>
    <dgm:cxn modelId="{8D9FBF52-9313-470E-B5D1-E1E38D221DBC}" srcId="{3D272A0C-4719-49ED-94A8-8235C6D10965}" destId="{AA5BE7CB-BD7C-489A-A3CE-895EBE80A51A}" srcOrd="0" destOrd="0" parTransId="{391C42DE-1CF7-4650-AFD7-522F93032C64}" sibTransId="{94C350A0-2BC1-4E3B-9207-DFB2E33128C3}"/>
    <dgm:cxn modelId="{5683B553-F9AE-415D-90B7-1FC4528E6167}" type="presOf" srcId="{F4BCCE22-9148-45DF-BFBE-906286FE58E4}" destId="{E3F4B72A-6E16-40AA-AD53-A16F3F569D79}" srcOrd="1" destOrd="0" presId="urn:microsoft.com/office/officeart/2005/8/layout/hProcess4"/>
    <dgm:cxn modelId="{54A0AF54-CACA-487F-AF18-801498FE92A0}" srcId="{FA676A9C-AC31-41A7-B890-F3ECF655B848}" destId="{1A5A99F3-9346-4BFB-9400-11FC346902E6}" srcOrd="6" destOrd="0" parTransId="{08E389F5-3253-46B6-9D9D-5A94139C6C0E}" sibTransId="{FACA1679-2336-4336-9C23-0B1D155B1AC4}"/>
    <dgm:cxn modelId="{71FB0255-5C91-4504-B8A2-28B181D5A8F4}" srcId="{FA676A9C-AC31-41A7-B890-F3ECF655B848}" destId="{1F951EE1-FEA8-4CF5-9195-579BEDFE733D}" srcOrd="1" destOrd="0" parTransId="{E46E86AE-9B48-4E21-AE71-2DDFE411C656}" sibTransId="{6C4AA1AD-8738-4701-A50D-663782BED3F0}"/>
    <dgm:cxn modelId="{9DA3C758-7E8B-4462-8694-C453D1F52F8D}" type="presOf" srcId="{648BA642-07C9-4DCE-ADBC-B08686D8AF6D}" destId="{E3F4B72A-6E16-40AA-AD53-A16F3F569D79}" srcOrd="1" destOrd="4" presId="urn:microsoft.com/office/officeart/2005/8/layout/hProcess4"/>
    <dgm:cxn modelId="{C4F51959-3E5A-4009-B516-310C1A81B1CE}" type="presOf" srcId="{781C8766-7D92-4C0E-9FE1-0DD5AADAF399}" destId="{B0925E1C-1FE2-4E46-A803-BA40296F0F15}" srcOrd="1" destOrd="3" presId="urn:microsoft.com/office/officeart/2005/8/layout/hProcess4"/>
    <dgm:cxn modelId="{07142C7B-CD86-424C-8D5D-7B3E23A2CAE2}" srcId="{33498772-5B39-4AAB-AFE7-50C7926929E5}" destId="{F030B1A2-0489-44C9-A4FB-707D31E8091D}" srcOrd="2" destOrd="0" parTransId="{15A0F625-49BF-4764-B440-934B35F1C2D2}" sibTransId="{5ADEBF00-FF5D-4231-B51D-A2C4537F6387}"/>
    <dgm:cxn modelId="{D8C8D27B-718E-47B8-9736-F8F99FAF608A}" type="presOf" srcId="{648BA642-07C9-4DCE-ADBC-B08686D8AF6D}" destId="{410E2170-D888-4835-BAEC-0E02DD05934E}" srcOrd="0" destOrd="4" presId="urn:microsoft.com/office/officeart/2005/8/layout/hProcess4"/>
    <dgm:cxn modelId="{7A67857F-2629-4356-BA55-093B9268434E}" type="presOf" srcId="{4A75F77B-2008-4254-A426-A2D6BFEE76B1}" destId="{5C468172-A0B5-4A77-ABD7-6F4790690922}" srcOrd="1" destOrd="2" presId="urn:microsoft.com/office/officeart/2005/8/layout/hProcess4"/>
    <dgm:cxn modelId="{49BFFB81-66EB-480C-ADAF-C1A3A1A4E2E0}" srcId="{33498772-5B39-4AAB-AFE7-50C7926929E5}" destId="{10AFC80F-3A5B-4185-B6EC-8C12AE80FE91}" srcOrd="0" destOrd="0" parTransId="{309B889A-BB0B-4FB8-AD0C-E36388EE1CF7}" sibTransId="{006E0AEF-BEC9-4B5A-8562-D439FB2DB5EC}"/>
    <dgm:cxn modelId="{B72DC683-E418-4395-B7C0-EF307036453B}" type="presOf" srcId="{1A5A99F3-9346-4BFB-9400-11FC346902E6}" destId="{E3F4B72A-6E16-40AA-AD53-A16F3F569D79}" srcOrd="1" destOrd="6" presId="urn:microsoft.com/office/officeart/2005/8/layout/hProcess4"/>
    <dgm:cxn modelId="{BDA9B484-3998-43AA-95A8-309B45B912A9}" type="presOf" srcId="{B7ECC0CB-C3BC-46FD-87B3-D3F1ECAF8845}" destId="{439391B2-24EF-4AA7-B66C-B7D714239D2B}" srcOrd="0" destOrd="5" presId="urn:microsoft.com/office/officeart/2005/8/layout/hProcess4"/>
    <dgm:cxn modelId="{5FC39D85-1B5F-479D-8620-CC82D841F872}" type="presOf" srcId="{4A75F77B-2008-4254-A426-A2D6BFEE76B1}" destId="{A089D7C2-B76F-4C15-94EA-2E70BB4ED921}" srcOrd="0" destOrd="2" presId="urn:microsoft.com/office/officeart/2005/8/layout/hProcess4"/>
    <dgm:cxn modelId="{402B568B-9FED-4ECE-9955-ED6FBD759671}" type="presOf" srcId="{3D272A0C-4719-49ED-94A8-8235C6D10965}" destId="{BDDC4498-A7AB-423F-9419-1B68C50BAF2E}" srcOrd="0" destOrd="0" presId="urn:microsoft.com/office/officeart/2005/8/layout/hProcess4"/>
    <dgm:cxn modelId="{195E1D92-CA7D-4CB4-AD66-51BD5C8029DE}" type="presOf" srcId="{1F951EE1-FEA8-4CF5-9195-579BEDFE733D}" destId="{E3F4B72A-6E16-40AA-AD53-A16F3F569D79}" srcOrd="1" destOrd="1" presId="urn:microsoft.com/office/officeart/2005/8/layout/hProcess4"/>
    <dgm:cxn modelId="{E290BB92-A3AB-4F1F-8027-C261160C530E}" srcId="{FA676A9C-AC31-41A7-B890-F3ECF655B848}" destId="{47D4F658-9D60-4BDA-BFFA-99C4701580FD}" srcOrd="3" destOrd="0" parTransId="{7B9ED911-5CCF-4D31-8B4C-42DEDD4B0258}" sibTransId="{177C8D98-4118-479D-ABAC-2CA60C110F4D}"/>
    <dgm:cxn modelId="{B729FA92-41F1-415D-8001-85C722BEE3C9}" srcId="{F3CEA6C7-D223-438A-8989-1A2479105DDB}" destId="{3D272A0C-4719-49ED-94A8-8235C6D10965}" srcOrd="2" destOrd="0" parTransId="{A2731676-7599-4511-AC6C-FBB1CB5FDB56}" sibTransId="{6D56F304-FC40-4C51-A59A-088AD512D128}"/>
    <dgm:cxn modelId="{EB237C93-97AE-44D8-8D07-F783ABF03CDF}" srcId="{3D272A0C-4719-49ED-94A8-8235C6D10965}" destId="{87CB6444-F80A-41B8-BB3D-0B57F0162BD6}" srcOrd="3" destOrd="0" parTransId="{C78F698C-3DB7-42B2-9FDC-6E1ABC778987}" sibTransId="{BD38B68B-53C4-42D6-B892-B6F9C4B6BF43}"/>
    <dgm:cxn modelId="{1D267F95-6EBB-4B08-A88F-6503CE329B71}" type="presOf" srcId="{F030B1A2-0489-44C9-A4FB-707D31E8091D}" destId="{439391B2-24EF-4AA7-B66C-B7D714239D2B}" srcOrd="0" destOrd="2" presId="urn:microsoft.com/office/officeart/2005/8/layout/hProcess4"/>
    <dgm:cxn modelId="{BDB30497-2A41-4F5D-9F8A-6D6C2D08408C}" srcId="{9147557C-EA72-4220-8674-20C279924393}" destId="{781C8766-7D92-4C0E-9FE1-0DD5AADAF399}" srcOrd="3" destOrd="0" parTransId="{178075A3-3383-4845-89C7-717FD3D8E893}" sibTransId="{013857DB-4881-483A-9F54-4050A4D4EBBB}"/>
    <dgm:cxn modelId="{B81B7297-B13E-4A27-A1E0-2A4072C8ACFE}" type="presOf" srcId="{47D4F658-9D60-4BDA-BFFA-99C4701580FD}" destId="{410E2170-D888-4835-BAEC-0E02DD05934E}" srcOrd="0" destOrd="3" presId="urn:microsoft.com/office/officeart/2005/8/layout/hProcess4"/>
    <dgm:cxn modelId="{2DED3F98-FEB8-4469-8BCC-9267CB45FE18}" type="presOf" srcId="{10AFC80F-3A5B-4185-B6EC-8C12AE80FE91}" destId="{E5BBCA67-EF4A-436A-9425-67DB56D8E01E}" srcOrd="1" destOrd="0" presId="urn:microsoft.com/office/officeart/2005/8/layout/hProcess4"/>
    <dgm:cxn modelId="{2DF0BB9E-9928-4D1E-93DC-ACBA4B3C8E4C}" type="presOf" srcId="{146F9162-0CCB-4B14-82B8-FBC7116C550D}" destId="{439391B2-24EF-4AA7-B66C-B7D714239D2B}" srcOrd="0" destOrd="4" presId="urn:microsoft.com/office/officeart/2005/8/layout/hProcess4"/>
    <dgm:cxn modelId="{747908AA-5E29-48FC-B001-E1D65E875D5D}" srcId="{9147557C-EA72-4220-8674-20C279924393}" destId="{2418F315-3769-4846-B23F-4C335844EC04}" srcOrd="2" destOrd="0" parTransId="{5C419D61-DE36-4447-AFDE-E7E91D7098F6}" sibTransId="{4AFF06A2-3F6A-4C91-B63B-0B526E0D896A}"/>
    <dgm:cxn modelId="{4BBB1BAA-DAFD-41A7-AD05-A8B2E5F78BB3}" type="presOf" srcId="{EECDA221-46FB-495A-935A-7DEEBCE5CF6F}" destId="{439391B2-24EF-4AA7-B66C-B7D714239D2B}" srcOrd="0" destOrd="1" presId="urn:microsoft.com/office/officeart/2005/8/layout/hProcess4"/>
    <dgm:cxn modelId="{911077AC-078C-4C50-8D89-2C205717773D}" type="presOf" srcId="{6D56F304-FC40-4C51-A59A-088AD512D128}" destId="{706E5ADF-1953-410C-B624-3071DDEBBF9A}" srcOrd="0" destOrd="0" presId="urn:microsoft.com/office/officeart/2005/8/layout/hProcess4"/>
    <dgm:cxn modelId="{832552AD-ABC8-41CA-841E-BCDEC44FC5F5}" srcId="{9147557C-EA72-4220-8674-20C279924393}" destId="{1C6D73DE-8FFF-484A-96AA-EFEE5D46A3FD}" srcOrd="1" destOrd="0" parTransId="{765AE056-97BB-4D0B-8199-DF050FB8BCFC}" sibTransId="{0CCDC79E-E7B2-4BE5-BEFD-A492B02400D7}"/>
    <dgm:cxn modelId="{7E853EB2-6C3E-4336-8BFF-F3D765A43894}" type="presOf" srcId="{9147557C-EA72-4220-8674-20C279924393}" destId="{09094A32-E58F-487C-8EE3-59E867518A5D}" srcOrd="0" destOrd="0" presId="urn:microsoft.com/office/officeart/2005/8/layout/hProcess4"/>
    <dgm:cxn modelId="{434136B6-BA5F-4B3E-A648-EDFBC0BE8706}" type="presOf" srcId="{1C6D73DE-8FFF-484A-96AA-EFEE5D46A3FD}" destId="{B0925E1C-1FE2-4E46-A803-BA40296F0F15}" srcOrd="1" destOrd="1" presId="urn:microsoft.com/office/officeart/2005/8/layout/hProcess4"/>
    <dgm:cxn modelId="{FFDA86BB-2E40-48A9-99FF-EB5105E51C97}" type="presOf" srcId="{81E689CE-B2C0-4F6C-B86D-CEDD11954BC5}" destId="{410E2170-D888-4835-BAEC-0E02DD05934E}" srcOrd="0" destOrd="2" presId="urn:microsoft.com/office/officeart/2005/8/layout/hProcess4"/>
    <dgm:cxn modelId="{015FEFBB-F450-422C-A555-E209B4751F88}" type="presOf" srcId="{EECDA221-46FB-495A-935A-7DEEBCE5CF6F}" destId="{E5BBCA67-EF4A-436A-9425-67DB56D8E01E}" srcOrd="1" destOrd="1" presId="urn:microsoft.com/office/officeart/2005/8/layout/hProcess4"/>
    <dgm:cxn modelId="{CEED34BF-CFC0-4323-B7B0-AE770BFC9D9C}" type="presOf" srcId="{7F76D295-F425-42E4-AA2A-988C7A165D54}" destId="{8666FA77-4ECC-4524-AF17-FD409F37E286}" srcOrd="0" destOrd="0" presId="urn:microsoft.com/office/officeart/2005/8/layout/hProcess4"/>
    <dgm:cxn modelId="{1DA5AFC2-F4AE-48CA-8C2D-BB4E7BC21BA4}" type="presOf" srcId="{009C0C33-80F6-430A-B053-F5A8C360B273}" destId="{E3F4B72A-6E16-40AA-AD53-A16F3F569D79}" srcOrd="1" destOrd="5" presId="urn:microsoft.com/office/officeart/2005/8/layout/hProcess4"/>
    <dgm:cxn modelId="{CE8446C3-47E1-436F-B24C-7EAB17896F8E}" type="presOf" srcId="{1AB059DE-14BE-4407-AF9B-8DF17D25D71D}" destId="{B0925E1C-1FE2-4E46-A803-BA40296F0F15}" srcOrd="1" destOrd="0" presId="urn:microsoft.com/office/officeart/2005/8/layout/hProcess4"/>
    <dgm:cxn modelId="{854104CA-F9E1-42D7-B113-5D1DA38FBBE5}" type="presOf" srcId="{10AFC80F-3A5B-4185-B6EC-8C12AE80FE91}" destId="{439391B2-24EF-4AA7-B66C-B7D714239D2B}" srcOrd="0" destOrd="0" presId="urn:microsoft.com/office/officeart/2005/8/layout/hProcess4"/>
    <dgm:cxn modelId="{635B2ACA-C43B-440F-B401-E5AA1B854E4D}" srcId="{33498772-5B39-4AAB-AFE7-50C7926929E5}" destId="{146F9162-0CCB-4B14-82B8-FBC7116C550D}" srcOrd="4" destOrd="0" parTransId="{40F794A3-9F37-4E05-AE30-EDAEBA38A5BD}" sibTransId="{CA7A19DC-0753-43D2-A7A0-34EE122E60A5}"/>
    <dgm:cxn modelId="{716D6ECA-4DCA-402B-8B4A-2783539CA9CD}" type="presOf" srcId="{B7ECC0CB-C3BC-46FD-87B3-D3F1ECAF8845}" destId="{E5BBCA67-EF4A-436A-9425-67DB56D8E01E}" srcOrd="1" destOrd="5" presId="urn:microsoft.com/office/officeart/2005/8/layout/hProcess4"/>
    <dgm:cxn modelId="{E0F58CCB-4E5F-4725-9E58-21D857D93117}" srcId="{F3CEA6C7-D223-438A-8989-1A2479105DDB}" destId="{33498772-5B39-4AAB-AFE7-50C7926929E5}" srcOrd="1" destOrd="0" parTransId="{F7618348-87EC-4417-B501-B24E6F3A32FF}" sibTransId="{B9E1F99B-F253-4A1F-BE54-065E1369F7CB}"/>
    <dgm:cxn modelId="{A40755D8-5736-43FC-B163-1A517F35227A}" type="presOf" srcId="{146F9162-0CCB-4B14-82B8-FBC7116C550D}" destId="{E5BBCA67-EF4A-436A-9425-67DB56D8E01E}" srcOrd="1" destOrd="4" presId="urn:microsoft.com/office/officeart/2005/8/layout/hProcess4"/>
    <dgm:cxn modelId="{36CA41DB-5897-4F70-8DB8-2CCF0DB03AEE}" srcId="{3D272A0C-4719-49ED-94A8-8235C6D10965}" destId="{B84C6B21-B9A5-4F51-B3FB-F40218D85B81}" srcOrd="1" destOrd="0" parTransId="{1ADAC1DD-021D-4C8D-B495-73400DEA8FE1}" sibTransId="{D48F350D-F530-4B4F-BBC3-8106A31812E6}"/>
    <dgm:cxn modelId="{4EB00ADC-1494-480B-ADDC-411B9D3C8968}" type="presOf" srcId="{AA5BE7CB-BD7C-489A-A3CE-895EBE80A51A}" destId="{A089D7C2-B76F-4C15-94EA-2E70BB4ED921}" srcOrd="0" destOrd="0" presId="urn:microsoft.com/office/officeart/2005/8/layout/hProcess4"/>
    <dgm:cxn modelId="{CC76EFDC-5DB5-4FFB-A1AE-3EF73462D673}" type="presOf" srcId="{B84C6B21-B9A5-4F51-B3FB-F40218D85B81}" destId="{A089D7C2-B76F-4C15-94EA-2E70BB4ED921}" srcOrd="0" destOrd="1" presId="urn:microsoft.com/office/officeart/2005/8/layout/hProcess4"/>
    <dgm:cxn modelId="{D31280F3-C354-4A8C-9939-4060D0632F4C}" type="presOf" srcId="{B9E1F99B-F253-4A1F-BE54-065E1369F7CB}" destId="{3EDF20F4-C303-48C0-92C3-6F0FD268D325}" srcOrd="0" destOrd="0" presId="urn:microsoft.com/office/officeart/2005/8/layout/hProcess4"/>
    <dgm:cxn modelId="{DA3016F6-9A80-4C9D-AB63-B6FB3E9400EE}" srcId="{FA676A9C-AC31-41A7-B890-F3ECF655B848}" destId="{81E689CE-B2C0-4F6C-B86D-CEDD11954BC5}" srcOrd="2" destOrd="0" parTransId="{329578D4-D4E1-424D-9211-0932EBC5FDD2}" sibTransId="{27D6A3F2-79BE-490D-B1D5-356041A061CA}"/>
    <dgm:cxn modelId="{6E183DF7-E2C5-4DCE-B95A-034A26C8F652}" type="presOf" srcId="{B84C6B21-B9A5-4F51-B3FB-F40218D85B81}" destId="{5C468172-A0B5-4A77-ABD7-6F4790690922}" srcOrd="1" destOrd="1" presId="urn:microsoft.com/office/officeart/2005/8/layout/hProcess4"/>
    <dgm:cxn modelId="{AC412C13-DA71-4F77-B400-D8A0D3C803C3}" type="presParOf" srcId="{6D3A3E8A-595A-486C-827A-151539D499DA}" destId="{B0D8E0B4-4B6B-452A-ADFA-D05884DBE877}" srcOrd="0" destOrd="0" presId="urn:microsoft.com/office/officeart/2005/8/layout/hProcess4"/>
    <dgm:cxn modelId="{205B2003-B994-4970-BABB-6BF9126BEB3D}" type="presParOf" srcId="{6D3A3E8A-595A-486C-827A-151539D499DA}" destId="{4BC6C757-01C0-4B78-A257-F40063F3A660}" srcOrd="1" destOrd="0" presId="urn:microsoft.com/office/officeart/2005/8/layout/hProcess4"/>
    <dgm:cxn modelId="{884FD2F9-4E4B-47FE-BDB1-1AFBC64BB4A0}" type="presParOf" srcId="{6D3A3E8A-595A-486C-827A-151539D499DA}" destId="{01E1A658-6BCC-4356-9984-738BF244DC28}" srcOrd="2" destOrd="0" presId="urn:microsoft.com/office/officeart/2005/8/layout/hProcess4"/>
    <dgm:cxn modelId="{6B5CF364-0FBE-41AE-9107-F9B8C613AC3D}" type="presParOf" srcId="{01E1A658-6BCC-4356-9984-738BF244DC28}" destId="{4B89E1FB-972C-45A3-82AE-F7677EA8E70F}" srcOrd="0" destOrd="0" presId="urn:microsoft.com/office/officeart/2005/8/layout/hProcess4"/>
    <dgm:cxn modelId="{880EC1C2-9D5D-41DA-B4EE-F4FAD39DE95F}" type="presParOf" srcId="{4B89E1FB-972C-45A3-82AE-F7677EA8E70F}" destId="{008F719B-B9F6-455C-9B5A-21D9E934F7BB}" srcOrd="0" destOrd="0" presId="urn:microsoft.com/office/officeart/2005/8/layout/hProcess4"/>
    <dgm:cxn modelId="{147C14DA-45F7-4A62-89F6-B64FA14FFCA6}" type="presParOf" srcId="{4B89E1FB-972C-45A3-82AE-F7677EA8E70F}" destId="{410E2170-D888-4835-BAEC-0E02DD05934E}" srcOrd="1" destOrd="0" presId="urn:microsoft.com/office/officeart/2005/8/layout/hProcess4"/>
    <dgm:cxn modelId="{16AEB6C0-94A3-4315-B304-CF8B0902149F}" type="presParOf" srcId="{4B89E1FB-972C-45A3-82AE-F7677EA8E70F}" destId="{E3F4B72A-6E16-40AA-AD53-A16F3F569D79}" srcOrd="2" destOrd="0" presId="urn:microsoft.com/office/officeart/2005/8/layout/hProcess4"/>
    <dgm:cxn modelId="{D231285C-07C5-47BB-A7D1-2DAF34AF9E92}" type="presParOf" srcId="{4B89E1FB-972C-45A3-82AE-F7677EA8E70F}" destId="{BFC96DE2-5D28-48A4-A2FB-724FDB8999D7}" srcOrd="3" destOrd="0" presId="urn:microsoft.com/office/officeart/2005/8/layout/hProcess4"/>
    <dgm:cxn modelId="{36AE7977-4164-4CD7-BE55-F2D5A4D67210}" type="presParOf" srcId="{4B89E1FB-972C-45A3-82AE-F7677EA8E70F}" destId="{9E0210D6-F0E3-4A71-B4DA-C17798E424F5}" srcOrd="4" destOrd="0" presId="urn:microsoft.com/office/officeart/2005/8/layout/hProcess4"/>
    <dgm:cxn modelId="{C6718C84-98B0-467C-8F94-014FFEE63F42}" type="presParOf" srcId="{01E1A658-6BCC-4356-9984-738BF244DC28}" destId="{8666FA77-4ECC-4524-AF17-FD409F37E286}" srcOrd="1" destOrd="0" presId="urn:microsoft.com/office/officeart/2005/8/layout/hProcess4"/>
    <dgm:cxn modelId="{8415C5CA-C08C-46EA-9A5F-1595947E1EEB}" type="presParOf" srcId="{01E1A658-6BCC-4356-9984-738BF244DC28}" destId="{4A7DCDD9-D346-4EDF-A093-411D6F7AE4ED}" srcOrd="2" destOrd="0" presId="urn:microsoft.com/office/officeart/2005/8/layout/hProcess4"/>
    <dgm:cxn modelId="{2F817658-1F9E-499B-8954-6ABC2CDF54A0}" type="presParOf" srcId="{4A7DCDD9-D346-4EDF-A093-411D6F7AE4ED}" destId="{60D23459-6A25-4A36-BD86-169491CC1BFA}" srcOrd="0" destOrd="0" presId="urn:microsoft.com/office/officeart/2005/8/layout/hProcess4"/>
    <dgm:cxn modelId="{797B005B-72B1-4950-9548-35CEDFC7CCDF}" type="presParOf" srcId="{4A7DCDD9-D346-4EDF-A093-411D6F7AE4ED}" destId="{439391B2-24EF-4AA7-B66C-B7D714239D2B}" srcOrd="1" destOrd="0" presId="urn:microsoft.com/office/officeart/2005/8/layout/hProcess4"/>
    <dgm:cxn modelId="{CD1745E8-806E-44A9-B591-4B10B2E9D7F0}" type="presParOf" srcId="{4A7DCDD9-D346-4EDF-A093-411D6F7AE4ED}" destId="{E5BBCA67-EF4A-436A-9425-67DB56D8E01E}" srcOrd="2" destOrd="0" presId="urn:microsoft.com/office/officeart/2005/8/layout/hProcess4"/>
    <dgm:cxn modelId="{982370CF-F566-476B-B1D1-5F96C5CBCE9A}" type="presParOf" srcId="{4A7DCDD9-D346-4EDF-A093-411D6F7AE4ED}" destId="{FA2C9854-4823-4759-82D7-351ADBC8C721}" srcOrd="3" destOrd="0" presId="urn:microsoft.com/office/officeart/2005/8/layout/hProcess4"/>
    <dgm:cxn modelId="{8A124D81-B336-4468-B03B-C4675F72D79B}" type="presParOf" srcId="{4A7DCDD9-D346-4EDF-A093-411D6F7AE4ED}" destId="{4FC439E8-66BF-4C13-A904-74EB7FCB92B7}" srcOrd="4" destOrd="0" presId="urn:microsoft.com/office/officeart/2005/8/layout/hProcess4"/>
    <dgm:cxn modelId="{6CD7ADB4-16F9-405A-A2AB-48F080C06C6C}" type="presParOf" srcId="{01E1A658-6BCC-4356-9984-738BF244DC28}" destId="{3EDF20F4-C303-48C0-92C3-6F0FD268D325}" srcOrd="3" destOrd="0" presId="urn:microsoft.com/office/officeart/2005/8/layout/hProcess4"/>
    <dgm:cxn modelId="{FBF563B1-1899-4DF1-ADFA-95C61522573C}" type="presParOf" srcId="{01E1A658-6BCC-4356-9984-738BF244DC28}" destId="{F862BDB2-D173-41F5-8A2A-C3C30A79076F}" srcOrd="4" destOrd="0" presId="urn:microsoft.com/office/officeart/2005/8/layout/hProcess4"/>
    <dgm:cxn modelId="{F56E80C8-A8A8-452E-8946-25D1B28E656F}" type="presParOf" srcId="{F862BDB2-D173-41F5-8A2A-C3C30A79076F}" destId="{2121FA92-FBA3-4057-925F-E195BE65402A}" srcOrd="0" destOrd="0" presId="urn:microsoft.com/office/officeart/2005/8/layout/hProcess4"/>
    <dgm:cxn modelId="{744C169A-1731-44EF-BA34-5854424E6CBE}" type="presParOf" srcId="{F862BDB2-D173-41F5-8A2A-C3C30A79076F}" destId="{A089D7C2-B76F-4C15-94EA-2E70BB4ED921}" srcOrd="1" destOrd="0" presId="urn:microsoft.com/office/officeart/2005/8/layout/hProcess4"/>
    <dgm:cxn modelId="{0F413FBF-A0BC-40B0-B91C-B4ABBEDB892B}" type="presParOf" srcId="{F862BDB2-D173-41F5-8A2A-C3C30A79076F}" destId="{5C468172-A0B5-4A77-ABD7-6F4790690922}" srcOrd="2" destOrd="0" presId="urn:microsoft.com/office/officeart/2005/8/layout/hProcess4"/>
    <dgm:cxn modelId="{8936DCF9-DE65-4B38-B095-7937805CA968}" type="presParOf" srcId="{F862BDB2-D173-41F5-8A2A-C3C30A79076F}" destId="{BDDC4498-A7AB-423F-9419-1B68C50BAF2E}" srcOrd="3" destOrd="0" presId="urn:microsoft.com/office/officeart/2005/8/layout/hProcess4"/>
    <dgm:cxn modelId="{30D1267E-F357-47A2-9F4E-D6B72E8E6FB8}" type="presParOf" srcId="{F862BDB2-D173-41F5-8A2A-C3C30A79076F}" destId="{ED759799-AECE-459F-8EE3-488197B20C92}" srcOrd="4" destOrd="0" presId="urn:microsoft.com/office/officeart/2005/8/layout/hProcess4"/>
    <dgm:cxn modelId="{59B9DC35-37F1-4AC9-A80D-A8905BC43B32}" type="presParOf" srcId="{01E1A658-6BCC-4356-9984-738BF244DC28}" destId="{706E5ADF-1953-410C-B624-3071DDEBBF9A}" srcOrd="5" destOrd="0" presId="urn:microsoft.com/office/officeart/2005/8/layout/hProcess4"/>
    <dgm:cxn modelId="{C704216B-92C0-4191-B618-7CF4B6F53C97}" type="presParOf" srcId="{01E1A658-6BCC-4356-9984-738BF244DC28}" destId="{8256887B-2F2F-4906-8057-7BCD66097EEB}" srcOrd="6" destOrd="0" presId="urn:microsoft.com/office/officeart/2005/8/layout/hProcess4"/>
    <dgm:cxn modelId="{D06BDDC5-36B3-4442-97EA-7252FC179F75}" type="presParOf" srcId="{8256887B-2F2F-4906-8057-7BCD66097EEB}" destId="{B69F593C-FF35-48AC-BDE3-BC39F9C4C970}" srcOrd="0" destOrd="0" presId="urn:microsoft.com/office/officeart/2005/8/layout/hProcess4"/>
    <dgm:cxn modelId="{E77C08E2-6AD4-45BD-987F-BBC3829E1F44}" type="presParOf" srcId="{8256887B-2F2F-4906-8057-7BCD66097EEB}" destId="{B07E0A32-C259-434E-9D45-D3F66B191B75}" srcOrd="1" destOrd="0" presId="urn:microsoft.com/office/officeart/2005/8/layout/hProcess4"/>
    <dgm:cxn modelId="{E173FCE1-00C6-4C24-96F8-A88D07BFBAD3}" type="presParOf" srcId="{8256887B-2F2F-4906-8057-7BCD66097EEB}" destId="{B0925E1C-1FE2-4E46-A803-BA40296F0F15}" srcOrd="2" destOrd="0" presId="urn:microsoft.com/office/officeart/2005/8/layout/hProcess4"/>
    <dgm:cxn modelId="{259C8B9E-2716-41BD-9C09-5C94C55332E1}" type="presParOf" srcId="{8256887B-2F2F-4906-8057-7BCD66097EEB}" destId="{09094A32-E58F-487C-8EE3-59E867518A5D}" srcOrd="3" destOrd="0" presId="urn:microsoft.com/office/officeart/2005/8/layout/hProcess4"/>
    <dgm:cxn modelId="{67DE9836-4CB8-43E1-B61B-2DF5E2B33B93}" type="presParOf" srcId="{8256887B-2F2F-4906-8057-7BCD66097EEB}" destId="{7B7C0D8E-A0CE-4C98-BF1F-38E6491B8BE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E2170-D888-4835-BAEC-0E02DD05934E}">
      <dsp:nvSpPr>
        <dsp:cNvPr id="0" name=""/>
        <dsp:cNvSpPr/>
      </dsp:nvSpPr>
      <dsp:spPr>
        <a:xfrm>
          <a:off x="12228" y="696251"/>
          <a:ext cx="2112944" cy="3235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Peruskoulun jälkeen ammatilliseen koulutukseen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Koulutussopimuksen tekeminen onnistuu monella jo tässä vaiheessa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Puhtaus- ja kiinteispalvelualan PT: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Kiinteistönhoitaja PT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Kodinhuoltaja PT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Toimitilahuoltaja PT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Vaihtoehtoisesti lukio-opinnot</a:t>
          </a:r>
        </a:p>
      </dsp:txBody>
      <dsp:txXfrm>
        <a:off x="74114" y="758137"/>
        <a:ext cx="1989172" cy="2418404"/>
      </dsp:txXfrm>
    </dsp:sp>
    <dsp:sp modelId="{8666FA77-4ECC-4524-AF17-FD409F37E286}">
      <dsp:nvSpPr>
        <dsp:cNvPr id="0" name=""/>
        <dsp:cNvSpPr/>
      </dsp:nvSpPr>
      <dsp:spPr>
        <a:xfrm>
          <a:off x="589409" y="1920210"/>
          <a:ext cx="3089722" cy="3089722"/>
        </a:xfrm>
        <a:prstGeom prst="leftCircularArrow">
          <a:avLst>
            <a:gd name="adj1" fmla="val 2777"/>
            <a:gd name="adj2" fmla="val 338768"/>
            <a:gd name="adj3" fmla="val 1406068"/>
            <a:gd name="adj4" fmla="val 8316278"/>
            <a:gd name="adj5" fmla="val 32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96DE2-5D28-48A4-A2FB-724FDB8999D7}">
      <dsp:nvSpPr>
        <dsp:cNvPr id="0" name=""/>
        <dsp:cNvSpPr/>
      </dsp:nvSpPr>
      <dsp:spPr>
        <a:xfrm>
          <a:off x="106020" y="4016804"/>
          <a:ext cx="1878173" cy="408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Perustutkinto</a:t>
          </a:r>
          <a:endParaRPr lang="fi-FI" sz="1600" kern="1200" dirty="0"/>
        </a:p>
      </dsp:txBody>
      <dsp:txXfrm>
        <a:off x="117980" y="4028764"/>
        <a:ext cx="1854253" cy="384418"/>
      </dsp:txXfrm>
    </dsp:sp>
    <dsp:sp modelId="{439391B2-24EF-4AA7-B66C-B7D714239D2B}">
      <dsp:nvSpPr>
        <dsp:cNvPr id="0" name=""/>
        <dsp:cNvSpPr/>
      </dsp:nvSpPr>
      <dsp:spPr>
        <a:xfrm>
          <a:off x="2695353" y="765665"/>
          <a:ext cx="2558416" cy="376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Työllistyminen on erittäin todennäköistä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Työn ohessa jatketaan opiskelua oppisopimus- tai </a:t>
          </a:r>
          <a:r>
            <a:rPr lang="fi-FI" sz="1600" kern="12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omaehtoisessa</a:t>
          </a:r>
          <a:r>
            <a:rPr lang="fi-FI" sz="1400" kern="12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 lisäkoulutuksessa eli syvennetään ja laajennetaan osaamista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Puhtaus- ja kiinteispalvelualan AT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Kiinteistönhoitaja AT, Tekninen kiinteistönhoitaja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Henkilökohtainen avustaja, Kodinhuoltaja AT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schemeClr val="dk1">
                  <a:hueOff val="0"/>
                  <a:satOff val="0"/>
                  <a:lumOff val="0"/>
                </a:schemeClr>
              </a:solidFill>
            </a:rPr>
            <a:t>Laitoshuoltaja, Toimitilahuoltaja AT</a:t>
          </a:r>
        </a:p>
      </dsp:txBody>
      <dsp:txXfrm>
        <a:off x="2770286" y="1647893"/>
        <a:ext cx="2408550" cy="2810218"/>
      </dsp:txXfrm>
    </dsp:sp>
    <dsp:sp modelId="{3EDF20F4-C303-48C0-92C3-6F0FD268D325}">
      <dsp:nvSpPr>
        <dsp:cNvPr id="0" name=""/>
        <dsp:cNvSpPr/>
      </dsp:nvSpPr>
      <dsp:spPr>
        <a:xfrm>
          <a:off x="3334644" y="-315421"/>
          <a:ext cx="3504295" cy="3504295"/>
        </a:xfrm>
        <a:prstGeom prst="circularArrow">
          <a:avLst>
            <a:gd name="adj1" fmla="val 2449"/>
            <a:gd name="adj2" fmla="val 296417"/>
            <a:gd name="adj3" fmla="val 20681134"/>
            <a:gd name="adj4" fmla="val 13728573"/>
            <a:gd name="adj5" fmla="val 28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C9854-4823-4759-82D7-351ADBC8C721}">
      <dsp:nvSpPr>
        <dsp:cNvPr id="0" name=""/>
        <dsp:cNvSpPr/>
      </dsp:nvSpPr>
      <dsp:spPr>
        <a:xfrm>
          <a:off x="3055025" y="188148"/>
          <a:ext cx="1878173" cy="40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Ammattitutkinto</a:t>
          </a:r>
        </a:p>
      </dsp:txBody>
      <dsp:txXfrm>
        <a:off x="3066956" y="200079"/>
        <a:ext cx="1854311" cy="383497"/>
      </dsp:txXfrm>
    </dsp:sp>
    <dsp:sp modelId="{A089D7C2-B76F-4C15-94EA-2E70BB4ED921}">
      <dsp:nvSpPr>
        <dsp:cNvPr id="0" name=""/>
        <dsp:cNvSpPr/>
      </dsp:nvSpPr>
      <dsp:spPr>
        <a:xfrm>
          <a:off x="5751254" y="1180819"/>
          <a:ext cx="2381267" cy="241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Työn vaativuus kasvaa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Työn ohessa jatketaan opiskelua yleensä oppisopimuskoulutuksessa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Osaaminen kasvaa, vastuu kasvaa, sisäinen motivaatio kannustaa uralla liikkumiseen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Puhtaus- ja kiinteistöpalvelualan EAT</a:t>
          </a:r>
        </a:p>
      </dsp:txBody>
      <dsp:txXfrm>
        <a:off x="5806795" y="1236360"/>
        <a:ext cx="2270185" cy="1785211"/>
      </dsp:txXfrm>
    </dsp:sp>
    <dsp:sp modelId="{706E5ADF-1953-410C-B624-3071DDEBBF9A}">
      <dsp:nvSpPr>
        <dsp:cNvPr id="0" name=""/>
        <dsp:cNvSpPr/>
      </dsp:nvSpPr>
      <dsp:spPr>
        <a:xfrm>
          <a:off x="6494478" y="1489678"/>
          <a:ext cx="3373017" cy="3373017"/>
        </a:xfrm>
        <a:prstGeom prst="leftCircularArrow">
          <a:avLst>
            <a:gd name="adj1" fmla="val 2544"/>
            <a:gd name="adj2" fmla="val 308635"/>
            <a:gd name="adj3" fmla="val 1380783"/>
            <a:gd name="adj4" fmla="val 8321127"/>
            <a:gd name="adj5" fmla="val 296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C4498-A7AB-423F-9419-1B68C50BAF2E}">
      <dsp:nvSpPr>
        <dsp:cNvPr id="0" name=""/>
        <dsp:cNvSpPr/>
      </dsp:nvSpPr>
      <dsp:spPr>
        <a:xfrm>
          <a:off x="5788293" y="3820874"/>
          <a:ext cx="2391571" cy="40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Erikoisammattitutkinto</a:t>
          </a:r>
          <a:endParaRPr lang="fi-FI" sz="1500" kern="1200" dirty="0"/>
        </a:p>
      </dsp:txBody>
      <dsp:txXfrm>
        <a:off x="5800224" y="3832805"/>
        <a:ext cx="2367709" cy="383497"/>
      </dsp:txXfrm>
    </dsp:sp>
    <dsp:sp modelId="{B07E0A32-C259-434E-9D45-D3F66B191B75}">
      <dsp:nvSpPr>
        <dsp:cNvPr id="0" name=""/>
        <dsp:cNvSpPr/>
      </dsp:nvSpPr>
      <dsp:spPr>
        <a:xfrm>
          <a:off x="8899235" y="869453"/>
          <a:ext cx="2512460" cy="3082641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prstClr val="black">
                  <a:hueOff val="0"/>
                  <a:satOff val="0"/>
                  <a:lumOff val="0"/>
                </a:prstClr>
              </a:solidFill>
              <a:latin typeface="Calibri" panose="020F0502020204030204"/>
              <a:ea typeface="+mn-ea"/>
              <a:cs typeface="+mn-cs"/>
            </a:rPr>
            <a:t>Opiskelu kiinnostaa edelleen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prstClr val="black">
                  <a:hueOff val="0"/>
                  <a:satOff val="0"/>
                  <a:lumOff val="0"/>
                </a:prstClr>
              </a:solidFill>
              <a:latin typeface="Calibri" panose="020F0502020204030204"/>
              <a:ea typeface="+mn-ea"/>
              <a:cs typeface="+mn-cs"/>
            </a:rPr>
            <a:t>Työn ohessa jatketaan opiskelua oppisopimuskoulutuksessa tai otetaan opintovapaata</a:t>
          </a:r>
          <a:br>
            <a:rPr lang="fi-FI" sz="1400" kern="1200" dirty="0">
              <a:solidFill>
                <a:prstClr val="black">
                  <a:hueOff val="0"/>
                  <a:satOff val="0"/>
                  <a:lumOff val="0"/>
                </a:prstClr>
              </a:solidFill>
              <a:latin typeface="Calibri" panose="020F0502020204030204"/>
              <a:ea typeface="+mn-ea"/>
              <a:cs typeface="+mn-cs"/>
            </a:rPr>
          </a:br>
          <a:endParaRPr lang="fi-FI" sz="1400" kern="1200" dirty="0">
            <a:solidFill>
              <a:prstClr val="black">
                <a:hueOff val="0"/>
                <a:satOff val="0"/>
                <a:lum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prstClr val="black">
                  <a:hueOff val="0"/>
                  <a:satOff val="0"/>
                  <a:lumOff val="0"/>
                </a:prstClr>
              </a:solidFill>
              <a:latin typeface="Calibri" panose="020F0502020204030204"/>
              <a:ea typeface="+mn-ea"/>
              <a:cs typeface="+mn-cs"/>
            </a:rPr>
            <a:t>Lukio-opinnoista on hyötyä, mutta AMK-koulutukseen voi hakeutua ilman lukiotodistusta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prstClr val="black">
                  <a:hueOff val="0"/>
                  <a:satOff val="0"/>
                  <a:lumOff val="0"/>
                </a:prstClr>
              </a:solidFill>
              <a:latin typeface="Calibri" panose="020F0502020204030204"/>
              <a:ea typeface="+mn-ea"/>
              <a:cs typeface="+mn-cs"/>
            </a:rPr>
            <a:t>Restonomi AMK, Palveluliiketoiminnan tutkinto-ohjelma</a:t>
          </a:r>
        </a:p>
      </dsp:txBody>
      <dsp:txXfrm>
        <a:off x="8970175" y="1600959"/>
        <a:ext cx="2370580" cy="2280195"/>
      </dsp:txXfrm>
    </dsp:sp>
    <dsp:sp modelId="{09094A32-E58F-487C-8EE3-59E867518A5D}">
      <dsp:nvSpPr>
        <dsp:cNvPr id="0" name=""/>
        <dsp:cNvSpPr/>
      </dsp:nvSpPr>
      <dsp:spPr>
        <a:xfrm>
          <a:off x="9264493" y="315940"/>
          <a:ext cx="1878173" cy="40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AMK-tutkinto</a:t>
          </a:r>
          <a:endParaRPr lang="fi-FI" sz="2100" kern="1200" dirty="0"/>
        </a:p>
      </dsp:txBody>
      <dsp:txXfrm>
        <a:off x="9276424" y="327871"/>
        <a:ext cx="1854311" cy="383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3422B-88A1-4131-B2DA-ED6085D36461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CFB5-E356-4740-9E35-314AAFA0E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14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CFB5-E356-4740-9E35-314AAFA0E13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479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Tänne loppuun voi keksiä oppilaitokselle tietoa antavan FORMS-kyselyn tai vastaavan. Voisiko vaikka joku paikkakunnan yritys lahjoittaa pienen palkinnon?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CFB5-E356-4740-9E35-314AAFA0E13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25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CFB5-E356-4740-9E35-314AAFA0E13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89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Keskustellaan, että elämme puhtaassa maassa. Meillä siivotaan säännöllisesti, lajitellaan jätteet ja yleinen hygieniataso on korkea.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CFB5-E356-4740-9E35-314AAFA0E13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95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Keskustellaan, miten ammatillisien koulutuksen käynyt työntekijä osaa käyttää erilaisia menetelmiä lian tunnistamiseen ja työn kohdenamiseen oikeisiin paikkoihin. Vaikka UV-lamppu on paljastava, ei ole syytä huoleen. Jokainen voi myös omalla käyttäytymisellä vaikuttaa puhtauden säilymiseen.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CFB5-E356-4740-9E35-314AAFA0E13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12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Joku saattaa ajatella, että siivoustyö on likaista. Mutta verrataanpa sitä muihin ammatteihin! Meillä ihon ja lian välissä on aina suojakäsien ja pyyhe. Korostetaan erityisesti hoiva-alan ammattien tärkeyttä, mutta positiivisella tavalla siivous on ”siistiä sisätyötä”.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CFB5-E356-4740-9E35-314AAFA0E13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02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Ammattilainen osaa puhdistaa pinnat aseptisesti, ergonomisesti ja laadukkaasti.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CFB5-E356-4740-9E35-314AAFA0E13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95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Mietitään, miten jokainen voi itse vaikuttaa puhtauden säilymiseen. Otetaan pintapuhtauslaitteella näytteet kolmelta vapaa-ehtoiselta. Korostetaan, että ei ole syytä paniikkiin, mutta esimerkiksi erilaisten epidemioiden jyllätessä, jokaisen on syytä huolehtia omasta käsihygieniasta. PUHKI-sivuilta video alasta ja uravideo Kristiinasta, joka lähti peruskoulusta ammatilliseen kolutukseen, voitti Taitaja-kisat, on töissä ja opiskelee nyt </a:t>
            </a:r>
            <a:r>
              <a:rPr lang="fi-FI" dirty="0" err="1"/>
              <a:t>amks:ssa</a:t>
            </a:r>
            <a:r>
              <a:rPr lang="fi-FI" dirty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CFB5-E356-4740-9E35-314AAFA0E13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634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Katsotaan yhdessä, miten meillä opintopolku voi edetä.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CFB5-E356-4740-9E35-314AAFA0E13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583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Selvitä oman paikkakuntasi tunti-hinnat ihan suoraan peruskoulusta tulevalle kesätyöntekijälle. Vertauksena vaikkapa jäätelökioskin myyjä, kun juhannukseen saakka on satanut kolme viikkoa putkeen. Positiivisella huumorilla! Kesätöillä voi rahoittaa opintojaan, saa työkokemusta ja näkemys alasta selkenee.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CFB5-E356-4740-9E35-314AAFA0E13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23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995574"/>
            <a:ext cx="9144000" cy="121718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435179"/>
            <a:ext cx="9144000" cy="10894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Suorakulmio 14"/>
          <p:cNvSpPr/>
          <p:nvPr userDrawn="1"/>
        </p:nvSpPr>
        <p:spPr>
          <a:xfrm>
            <a:off x="7296149" y="121502"/>
            <a:ext cx="4740613" cy="406914"/>
          </a:xfrm>
          <a:custGeom>
            <a:avLst/>
            <a:gdLst>
              <a:gd name="connsiteX0" fmla="*/ 0 w 4740613"/>
              <a:gd name="connsiteY0" fmla="*/ 0 h 406914"/>
              <a:gd name="connsiteX1" fmla="*/ 4740613 w 4740613"/>
              <a:gd name="connsiteY1" fmla="*/ 0 h 406914"/>
              <a:gd name="connsiteX2" fmla="*/ 4740613 w 4740613"/>
              <a:gd name="connsiteY2" fmla="*/ 406914 h 406914"/>
              <a:gd name="connsiteX3" fmla="*/ 0 w 4740613"/>
              <a:gd name="connsiteY3" fmla="*/ 406914 h 406914"/>
              <a:gd name="connsiteX4" fmla="*/ 0 w 4740613"/>
              <a:gd name="connsiteY4" fmla="*/ 0 h 406914"/>
              <a:gd name="connsiteX0" fmla="*/ 0 w 4740613"/>
              <a:gd name="connsiteY0" fmla="*/ 0 h 406914"/>
              <a:gd name="connsiteX1" fmla="*/ 4740613 w 4740613"/>
              <a:gd name="connsiteY1" fmla="*/ 0 h 406914"/>
              <a:gd name="connsiteX2" fmla="*/ 4740613 w 4740613"/>
              <a:gd name="connsiteY2" fmla="*/ 406914 h 406914"/>
              <a:gd name="connsiteX3" fmla="*/ 152400 w 4740613"/>
              <a:gd name="connsiteY3" fmla="*/ 397389 h 406914"/>
              <a:gd name="connsiteX4" fmla="*/ 0 w 4740613"/>
              <a:gd name="connsiteY4" fmla="*/ 0 h 40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0613" h="406914">
                <a:moveTo>
                  <a:pt x="0" y="0"/>
                </a:moveTo>
                <a:lnTo>
                  <a:pt x="4740613" y="0"/>
                </a:lnTo>
                <a:lnTo>
                  <a:pt x="4740613" y="406914"/>
                </a:lnTo>
                <a:lnTo>
                  <a:pt x="152400" y="397389"/>
                </a:lnTo>
                <a:lnTo>
                  <a:pt x="0" y="0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0" y="5962311"/>
            <a:ext cx="6400800" cy="5715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666" y="5966460"/>
            <a:ext cx="3163824" cy="59436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85" y="189862"/>
            <a:ext cx="1845557" cy="1315561"/>
          </a:xfrm>
          <a:prstGeom prst="rect">
            <a:avLst/>
          </a:prstGeom>
        </p:spPr>
      </p:pic>
      <p:sp>
        <p:nvSpPr>
          <p:cNvPr id="14" name="Tekstiruutu 13"/>
          <p:cNvSpPr txBox="1"/>
          <p:nvPr userDrawn="1"/>
        </p:nvSpPr>
        <p:spPr>
          <a:xfrm>
            <a:off x="6800078" y="151762"/>
            <a:ext cx="519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 dirty="0">
                <a:solidFill>
                  <a:schemeClr val="bg1"/>
                </a:solidFill>
              </a:rPr>
              <a:t>Puhtausala kiinnostavaksi -hanke 1.3.2019–28.2.2021</a:t>
            </a:r>
          </a:p>
        </p:txBody>
      </p:sp>
      <p:sp>
        <p:nvSpPr>
          <p:cNvPr id="15" name="Suorakulmio 14"/>
          <p:cNvSpPr/>
          <p:nvPr userDrawn="1"/>
        </p:nvSpPr>
        <p:spPr>
          <a:xfrm>
            <a:off x="0" y="0"/>
            <a:ext cx="12192000" cy="136717"/>
          </a:xfrm>
          <a:prstGeom prst="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 userDrawn="1"/>
        </p:nvSpPr>
        <p:spPr>
          <a:xfrm>
            <a:off x="0" y="6721282"/>
            <a:ext cx="12192000" cy="136717"/>
          </a:xfrm>
          <a:prstGeom prst="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 userDrawn="1"/>
        </p:nvSpPr>
        <p:spPr>
          <a:xfrm rot="16200000">
            <a:off x="-3283022" y="3419740"/>
            <a:ext cx="6721283" cy="155237"/>
          </a:xfrm>
          <a:prstGeom prst="rect">
            <a:avLst/>
          </a:prstGeom>
          <a:solidFill>
            <a:srgbClr val="F9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 userDrawn="1"/>
        </p:nvSpPr>
        <p:spPr>
          <a:xfrm rot="16200000">
            <a:off x="8753740" y="3283022"/>
            <a:ext cx="6721283" cy="155237"/>
          </a:xfrm>
          <a:prstGeom prst="rect">
            <a:avLst/>
          </a:prstGeom>
          <a:solidFill>
            <a:srgbClr val="F9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81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173619" y="765776"/>
            <a:ext cx="2743200" cy="365125"/>
          </a:xfrm>
          <a:prstGeom prst="rect">
            <a:avLst/>
          </a:prstGeom>
        </p:spPr>
        <p:txBody>
          <a:bodyPr/>
          <a:lstStyle/>
          <a:p>
            <a:fld id="{F0C279A7-F916-467C-9223-67F0787F73DF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00449" y="60387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385A-E90E-4F6D-8D5C-1E5D28052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20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173619" y="765776"/>
            <a:ext cx="2743200" cy="365125"/>
          </a:xfrm>
          <a:prstGeom prst="rect">
            <a:avLst/>
          </a:prstGeom>
        </p:spPr>
        <p:txBody>
          <a:bodyPr/>
          <a:lstStyle/>
          <a:p>
            <a:fld id="{F0C279A7-F916-467C-9223-67F0787F73DF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00449" y="60387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385A-E90E-4F6D-8D5C-1E5D28052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47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28800" y="62420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279A7-F916-467C-9223-67F0787F73DF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162535" y="6242049"/>
            <a:ext cx="2743200" cy="365125"/>
          </a:xfrm>
        </p:spPr>
        <p:txBody>
          <a:bodyPr/>
          <a:lstStyle/>
          <a:p>
            <a:fld id="{1012385A-E90E-4F6D-8D5C-1E5D28052A7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363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173619" y="765776"/>
            <a:ext cx="2743200" cy="365125"/>
          </a:xfrm>
          <a:prstGeom prst="rect">
            <a:avLst/>
          </a:prstGeom>
        </p:spPr>
        <p:txBody>
          <a:bodyPr/>
          <a:lstStyle/>
          <a:p>
            <a:fld id="{F0C279A7-F916-467C-9223-67F0787F73DF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00449" y="60387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385A-E90E-4F6D-8D5C-1E5D28052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266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173619" y="765776"/>
            <a:ext cx="2743200" cy="365125"/>
          </a:xfrm>
          <a:prstGeom prst="rect">
            <a:avLst/>
          </a:prstGeom>
        </p:spPr>
        <p:txBody>
          <a:bodyPr/>
          <a:lstStyle/>
          <a:p>
            <a:fld id="{F0C279A7-F916-467C-9223-67F0787F73DF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00449" y="60387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385A-E90E-4F6D-8D5C-1E5D28052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09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173619" y="765776"/>
            <a:ext cx="2743200" cy="365125"/>
          </a:xfrm>
          <a:prstGeom prst="rect">
            <a:avLst/>
          </a:prstGeom>
        </p:spPr>
        <p:txBody>
          <a:bodyPr/>
          <a:lstStyle/>
          <a:p>
            <a:fld id="{F0C279A7-F916-467C-9223-67F0787F73DF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500449" y="60387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385A-E90E-4F6D-8D5C-1E5D28052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7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173619" y="765776"/>
            <a:ext cx="2743200" cy="365125"/>
          </a:xfrm>
          <a:prstGeom prst="rect">
            <a:avLst/>
          </a:prstGeom>
        </p:spPr>
        <p:txBody>
          <a:bodyPr/>
          <a:lstStyle/>
          <a:p>
            <a:fld id="{F0C279A7-F916-467C-9223-67F0787F73DF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500449" y="60387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385A-E90E-4F6D-8D5C-1E5D28052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72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173619" y="765776"/>
            <a:ext cx="2743200" cy="365125"/>
          </a:xfrm>
          <a:prstGeom prst="rect">
            <a:avLst/>
          </a:prstGeom>
        </p:spPr>
        <p:txBody>
          <a:bodyPr/>
          <a:lstStyle/>
          <a:p>
            <a:fld id="{F0C279A7-F916-467C-9223-67F0787F73DF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500449" y="60387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385A-E90E-4F6D-8D5C-1E5D28052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41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173619" y="765776"/>
            <a:ext cx="2743200" cy="365125"/>
          </a:xfrm>
          <a:prstGeom prst="rect">
            <a:avLst/>
          </a:prstGeom>
        </p:spPr>
        <p:txBody>
          <a:bodyPr/>
          <a:lstStyle/>
          <a:p>
            <a:fld id="{F0C279A7-F916-467C-9223-67F0787F73DF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00449" y="60387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385A-E90E-4F6D-8D5C-1E5D28052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741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173619" y="765776"/>
            <a:ext cx="2743200" cy="365125"/>
          </a:xfrm>
          <a:prstGeom prst="rect">
            <a:avLst/>
          </a:prstGeom>
        </p:spPr>
        <p:txBody>
          <a:bodyPr/>
          <a:lstStyle/>
          <a:p>
            <a:fld id="{F0C279A7-F916-467C-9223-67F0787F73DF}" type="datetimeFigureOut">
              <a:rPr lang="fi-FI" smtClean="0"/>
              <a:t>21.2.2020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00449" y="60387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385A-E90E-4F6D-8D5C-1E5D28052A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81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15819" y="1182457"/>
            <a:ext cx="10515600" cy="105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5819" y="2206453"/>
            <a:ext cx="10515600" cy="4041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121345" y="1898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012385A-E90E-4F6D-8D5C-1E5D28052A7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86" y="189862"/>
            <a:ext cx="1439640" cy="1026213"/>
          </a:xfrm>
          <a:prstGeom prst="rect">
            <a:avLst/>
          </a:prstGeom>
        </p:spPr>
      </p:pic>
      <p:sp>
        <p:nvSpPr>
          <p:cNvPr id="19" name="Suorakulmio 18"/>
          <p:cNvSpPr/>
          <p:nvPr userDrawn="1"/>
        </p:nvSpPr>
        <p:spPr>
          <a:xfrm>
            <a:off x="0" y="0"/>
            <a:ext cx="12192000" cy="136717"/>
          </a:xfrm>
          <a:prstGeom prst="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 userDrawn="1"/>
        </p:nvSpPr>
        <p:spPr>
          <a:xfrm>
            <a:off x="-4184" y="6736680"/>
            <a:ext cx="12196183" cy="136716"/>
          </a:xfrm>
          <a:prstGeom prst="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 userDrawn="1"/>
        </p:nvSpPr>
        <p:spPr>
          <a:xfrm rot="16200000">
            <a:off x="-3284485" y="3417018"/>
            <a:ext cx="6736680" cy="176074"/>
          </a:xfrm>
          <a:prstGeom prst="rect">
            <a:avLst/>
          </a:prstGeom>
          <a:solidFill>
            <a:srgbClr val="F9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 userDrawn="1"/>
        </p:nvSpPr>
        <p:spPr>
          <a:xfrm rot="16200000">
            <a:off x="8746041" y="3290721"/>
            <a:ext cx="6736681" cy="155236"/>
          </a:xfrm>
          <a:prstGeom prst="rect">
            <a:avLst/>
          </a:prstGeom>
          <a:solidFill>
            <a:srgbClr val="F9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2496" y="5966460"/>
            <a:ext cx="1562993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4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ot.fi/35z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hki.f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Puhtausala kiinnostavaksi</a:t>
            </a:r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Kun äiti ei siivoakaan enää työpaikoilla – tarvitaan ammatti-ihmisiä!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834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BD5A7C-5E45-4322-8F99-A61BC04C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TET-jaksot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094B81-49AB-4F97-8702-5800A2483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Vastaa kyselyyn! Mielipiteesi on meille todella tärkeä!</a:t>
            </a:r>
          </a:p>
          <a:p>
            <a:r>
              <a:rPr lang="fi-FI" dirty="0"/>
              <a:t>Kaikkien vastanneiden kesken arvomme XXX </a:t>
            </a:r>
          </a:p>
          <a:p>
            <a:endParaRPr lang="fi-FI" dirty="0"/>
          </a:p>
          <a:p>
            <a:r>
              <a:rPr lang="fi-FI" dirty="0"/>
              <a:t>Vastaa kyselyyn: </a:t>
            </a:r>
            <a:r>
              <a:rPr lang="fi-FI" u="sng" dirty="0">
                <a:hlinkClick r:id="rId3"/>
              </a:rPr>
              <a:t>http://bot.fi/35z9</a:t>
            </a:r>
            <a:endParaRPr lang="fi-FI" dirty="0"/>
          </a:p>
          <a:p>
            <a:pPr lvl="1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50B8CBC-3BC5-4B26-9349-C9A77C7E1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443" y="4227257"/>
            <a:ext cx="17430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1F4BF8-6239-4821-A963-4DF650C7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FE7942-00BE-47F6-8568-D81A2AF97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mielikuvia puhtaus sinussa herättää</a:t>
            </a:r>
          </a:p>
          <a:p>
            <a:pPr lvl="1"/>
            <a:r>
              <a:rPr lang="fi-FI" dirty="0"/>
              <a:t>Kirjoitetaan ajatukset paperille, kaveri lukee</a:t>
            </a:r>
          </a:p>
          <a:p>
            <a:r>
              <a:rPr lang="fi-FI" dirty="0"/>
              <a:t>Kertooko silmä totuuden puhtaudesta, kuvat</a:t>
            </a:r>
          </a:p>
          <a:p>
            <a:r>
              <a:rPr lang="fi-FI" dirty="0"/>
              <a:t>Puhtausmittaus käsistä</a:t>
            </a:r>
          </a:p>
          <a:p>
            <a:r>
              <a:rPr lang="fi-FI" dirty="0"/>
              <a:t>Video puhtausalalta</a:t>
            </a:r>
          </a:p>
          <a:p>
            <a:r>
              <a:rPr lang="fi-FI" dirty="0"/>
              <a:t>Kristiina kertoo urapolustaan videolla</a:t>
            </a:r>
          </a:p>
          <a:p>
            <a:r>
              <a:rPr lang="fi-FI" dirty="0"/>
              <a:t>TET-jaksolle kysely</a:t>
            </a:r>
          </a:p>
          <a:p>
            <a:r>
              <a:rPr lang="fi-FI" dirty="0"/>
              <a:t>Tarjoilut</a:t>
            </a:r>
          </a:p>
        </p:txBody>
      </p:sp>
    </p:spTree>
    <p:extLst>
      <p:ext uri="{BB962C8B-B14F-4D97-AF65-F5344CB8AC3E}">
        <p14:creationId xmlns:p14="http://schemas.microsoft.com/office/powerpoint/2010/main" val="238462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ECFEBA-636A-4750-BFF8-67416D47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chemeClr val="tx1"/>
                </a:solidFill>
              </a:rPr>
              <a:t>Mitä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</a:rPr>
              <a:t>silmät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</a:rPr>
              <a:t>ei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</a:rPr>
              <a:t>nää</a:t>
            </a:r>
            <a:r>
              <a:rPr lang="en-US" sz="6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EE94D8B-2B6B-43A2-A49B-C82ACC560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7988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7C6065-0449-40B0-BFFC-E0B3B13F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Sen </a:t>
            </a:r>
            <a:r>
              <a:rPr lang="en-US" sz="6000">
                <a:solidFill>
                  <a:schemeClr val="tx1"/>
                </a:solidFill>
              </a:rPr>
              <a:t>näkee</a:t>
            </a: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>
                <a:solidFill>
                  <a:schemeClr val="tx1"/>
                </a:solidFill>
              </a:rPr>
              <a:t>ammattilainen</a:t>
            </a:r>
            <a:r>
              <a:rPr lang="en-US" sz="6000" dirty="0">
                <a:solidFill>
                  <a:schemeClr val="tx1"/>
                </a:solidFill>
              </a:rPr>
              <a:t> UV-</a:t>
            </a:r>
            <a:r>
              <a:rPr lang="en-US" sz="6000">
                <a:solidFill>
                  <a:schemeClr val="tx1"/>
                </a:solidFill>
              </a:rPr>
              <a:t>valolla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7896586-BF1D-4983-A147-F4478875A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619" r="-2" b="-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5688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/>
          <p:cNvGrpSpPr>
            <a:grpSpLocks noGrp="1" noUngrp="1" noChangeAspect="1"/>
          </p:cNvGrpSpPr>
          <p:nvPr/>
        </p:nvGrpSpPr>
        <p:grpSpPr>
          <a:xfrm>
            <a:off x="342901" y="1450910"/>
            <a:ext cx="5638800" cy="4583113"/>
            <a:chOff x="342900" y="1143000"/>
            <a:chExt cx="5638800" cy="4583113"/>
          </a:xfrm>
        </p:grpSpPr>
        <p:pic>
          <p:nvPicPr>
            <p:cNvPr id="2" name="Kuva 1" descr="istuinrengas ennen puhdistusta"/>
            <p:cNvPicPr>
              <a:picLocks noRot="1" noChangeAspect="1" noMove="1" noResize="1"/>
            </p:cNvPicPr>
            <p:nvPr isPhoto="1"/>
          </p:nvPicPr>
          <p:blipFill>
            <a:blip r:embed="rId3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900" y="1143000"/>
              <a:ext cx="5638800" cy="4227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Suorakulmio 2"/>
            <p:cNvSpPr/>
            <p:nvPr/>
          </p:nvSpPr>
          <p:spPr>
            <a:xfrm>
              <a:off x="342900" y="5383213"/>
              <a:ext cx="5638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fi-FI" sz="1800" dirty="0"/>
                <a:t>Istuinrengas ennen puhdistusta</a:t>
              </a:r>
            </a:p>
          </p:txBody>
        </p:sp>
      </p:grpSp>
      <p:grpSp>
        <p:nvGrpSpPr>
          <p:cNvPr id="7" name="Ryhmä 6"/>
          <p:cNvGrpSpPr>
            <a:grpSpLocks noGrp="1" noUngrp="1" noChangeAspect="1"/>
          </p:cNvGrpSpPr>
          <p:nvPr/>
        </p:nvGrpSpPr>
        <p:grpSpPr>
          <a:xfrm>
            <a:off x="6210299" y="1447736"/>
            <a:ext cx="5638800" cy="4586287"/>
            <a:chOff x="6210300" y="1141413"/>
            <a:chExt cx="5638800" cy="4586287"/>
          </a:xfrm>
        </p:grpSpPr>
        <p:pic>
          <p:nvPicPr>
            <p:cNvPr id="5" name="Kuva 4" descr="istuinrengas puhdistuksen jälkeen"/>
            <p:cNvPicPr>
              <a:picLocks noRot="1" noChangeAspect="1" noMove="1" noResize="1"/>
            </p:cNvPicPr>
            <p:nvPr isPhoto="1"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300" y="1141413"/>
              <a:ext cx="5638800" cy="4230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uorakulmio 5"/>
            <p:cNvSpPr/>
            <p:nvPr/>
          </p:nvSpPr>
          <p:spPr>
            <a:xfrm>
              <a:off x="6210300" y="5384800"/>
              <a:ext cx="5638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fi-FI" dirty="0"/>
                <a:t>I</a:t>
              </a:r>
              <a:r>
                <a:rPr lang="fi-FI" sz="1800" dirty="0"/>
                <a:t>stuinrengas puhdistuksen jälkeen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56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/>
          <p:cNvGrpSpPr>
            <a:grpSpLocks noGrp="1" noUngrp="1" noChangeAspect="1"/>
          </p:cNvGrpSpPr>
          <p:nvPr/>
        </p:nvGrpSpPr>
        <p:grpSpPr>
          <a:xfrm>
            <a:off x="131997" y="249790"/>
            <a:ext cx="4198937" cy="5956300"/>
            <a:chOff x="1062038" y="457200"/>
            <a:chExt cx="4198937" cy="5956300"/>
          </a:xfrm>
        </p:grpSpPr>
        <p:pic>
          <p:nvPicPr>
            <p:cNvPr id="2" name="Kuva 1" descr="pöntön jalka"/>
            <p:cNvPicPr>
              <a:picLocks noRot="1" noChangeAspect="1" noMove="1" noResize="1"/>
            </p:cNvPicPr>
            <p:nvPr isPhoto="1"/>
          </p:nvPicPr>
          <p:blipFill>
            <a:blip r:embed="rId3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2038" y="457200"/>
              <a:ext cx="41989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Suorakulmio 2"/>
            <p:cNvSpPr/>
            <p:nvPr/>
          </p:nvSpPr>
          <p:spPr>
            <a:xfrm>
              <a:off x="1062038" y="6070600"/>
              <a:ext cx="41989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fi-FI" sz="1800" dirty="0"/>
                <a:t>WC-istuimen alapinta</a:t>
              </a:r>
            </a:p>
          </p:txBody>
        </p:sp>
      </p:grpSp>
      <p:grpSp>
        <p:nvGrpSpPr>
          <p:cNvPr id="7" name="Ryhmä 6"/>
          <p:cNvGrpSpPr>
            <a:grpSpLocks noGrp="1" noUngrp="1" noChangeAspect="1"/>
          </p:cNvGrpSpPr>
          <p:nvPr/>
        </p:nvGrpSpPr>
        <p:grpSpPr>
          <a:xfrm>
            <a:off x="3996531" y="758890"/>
            <a:ext cx="4198937" cy="5956300"/>
            <a:chOff x="6929438" y="457200"/>
            <a:chExt cx="4198937" cy="5956300"/>
          </a:xfrm>
        </p:grpSpPr>
        <p:pic>
          <p:nvPicPr>
            <p:cNvPr id="5" name="Kuva 4" descr="pöntön jalka ennen puhdistusriepua"/>
            <p:cNvPicPr>
              <a:picLocks noRot="1" noChangeAspect="1" noMove="1" noResize="1"/>
            </p:cNvPicPr>
            <p:nvPr isPhoto="1"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9438" y="457200"/>
              <a:ext cx="41989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uorakulmio 5"/>
            <p:cNvSpPr/>
            <p:nvPr/>
          </p:nvSpPr>
          <p:spPr>
            <a:xfrm>
              <a:off x="6929438" y="6070600"/>
              <a:ext cx="41989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fi-FI" sz="1800" dirty="0"/>
                <a:t>Pyyhintä, mikrokuitupyyhe</a:t>
              </a:r>
            </a:p>
          </p:txBody>
        </p:sp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88AD2440-1C9C-4B00-B993-FA6DCE50D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494" y="260480"/>
            <a:ext cx="4200508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2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83DDE3-DB91-46E9-A95A-15937896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Kädet esiin, kiitos!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201530C5-21B2-4310-8C96-2F102E778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873419"/>
              </p:ext>
            </p:extLst>
          </p:nvPr>
        </p:nvGraphicFramePr>
        <p:xfrm>
          <a:off x="915819" y="2635833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0387294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000546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7851256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447178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HYVÄKSYTTY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VÄLTTÄVÄ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HYLÄTTY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86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Kädet pesty (ei desinfiointia)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dirty="0"/>
                        <a:t>&lt; 60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&gt; 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Vesihana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&lt;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40 - 60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&gt; 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7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Leikkuulauta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&lt;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20 - 40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&gt; 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814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Sairaalainstrumentti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&lt;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10 - 20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&gt; 20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34661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2960DD9E-4E02-430F-ACE6-2B4D0C5ADCC1}"/>
              </a:ext>
            </a:extLst>
          </p:cNvPr>
          <p:cNvSpPr txBox="1"/>
          <p:nvPr/>
        </p:nvSpPr>
        <p:spPr>
          <a:xfrm>
            <a:off x="1139687" y="5075583"/>
            <a:ext cx="9912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WC-istuimen nuppia pidetään usein hyvin likaisena, mutta niiden lukuarvot ovat monesti 30 – 100 välillä.</a:t>
            </a:r>
          </a:p>
          <a:p>
            <a:endParaRPr lang="fi-FI" dirty="0"/>
          </a:p>
          <a:p>
            <a:r>
              <a:rPr lang="fi-FI" dirty="0"/>
              <a:t>Ruokalan tuolien selkänojan lukuarvot ovat monesti noin 500. </a:t>
            </a:r>
          </a:p>
          <a:p>
            <a:endParaRPr lang="fi-FI" dirty="0"/>
          </a:p>
          <a:p>
            <a:r>
              <a:rPr lang="fi-FI">
                <a:hlinkClick r:id="rId3"/>
              </a:rPr>
              <a:t>PUHKI-kotisivut</a:t>
            </a:r>
            <a:r>
              <a:rPr lang="fi-FI"/>
              <a:t>  Kristiina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518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FBC90-1027-44E0-BCA7-A6CD0215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512" y="438150"/>
            <a:ext cx="9443592" cy="860656"/>
          </a:xfrm>
        </p:spPr>
        <p:txBody>
          <a:bodyPr>
            <a:noAutofit/>
          </a:bodyPr>
          <a:lstStyle/>
          <a:p>
            <a:r>
              <a:rPr lang="fi-FI" sz="3600" dirty="0"/>
              <a:t>Ammattilaiseksi koulutuksen ja työkokemuksen kautta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216A95A7-1C9E-4BFA-8EDE-CF6B9D7FB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116978"/>
              </p:ext>
            </p:extLst>
          </p:nvPr>
        </p:nvGraphicFramePr>
        <p:xfrm>
          <a:off x="401706" y="1298806"/>
          <a:ext cx="11432485" cy="497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324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FC209C-3C87-49AD-87B9-B3C10200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Palkkaus vaihtelee kesätöissä osaamisen, työn vaatimuksen ja yrityksen mukaan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F1F49B-A5CF-4A7E-930C-8A81B15F0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Ensi kesänä joensuulaisissa puhtausalan yrityksissä voi tienata seuraavasti:</a:t>
            </a:r>
          </a:p>
          <a:p>
            <a:pPr lvl="1"/>
            <a:r>
              <a:rPr lang="fi-FI" dirty="0"/>
              <a:t>10,67 – 11,76 € / h</a:t>
            </a:r>
          </a:p>
          <a:p>
            <a:pPr lvl="1"/>
            <a:r>
              <a:rPr lang="fi-FI" dirty="0"/>
              <a:t>7,47 € / h ensimmäisenä kesänä ja 9,60 € / h seuraavana  kesänä</a:t>
            </a:r>
          </a:p>
          <a:p>
            <a:pPr lvl="1"/>
            <a:r>
              <a:rPr lang="fi-FI" dirty="0"/>
              <a:t>9,60 € / h ja kuukauden jälkeen 10,67 € / h ja perussiivouksissa 11,20 € / h - 11,76 € / h</a:t>
            </a:r>
          </a:p>
          <a:p>
            <a:pPr lvl="1"/>
            <a:r>
              <a:rPr lang="fi-FI" dirty="0"/>
              <a:t>10,67 € / h</a:t>
            </a:r>
          </a:p>
          <a:p>
            <a:pPr lvl="1"/>
            <a:r>
              <a:rPr lang="fi-FI" dirty="0"/>
              <a:t>10,50 - 12,50 € / h</a:t>
            </a:r>
          </a:p>
          <a:p>
            <a:pPr lvl="1"/>
            <a:endParaRPr lang="fi-FI" dirty="0"/>
          </a:p>
          <a:p>
            <a:r>
              <a:rPr lang="fi-FI" dirty="0"/>
              <a:t>Kuukausipalkka ammatillisen koulutuksen käyneellä 1800 – 2400 €</a:t>
            </a:r>
          </a:p>
          <a:p>
            <a:r>
              <a:rPr lang="fi-FI" dirty="0"/>
              <a:t>Työpaikat: kaikki paikat, joissa on jotain toimintaa, TET-jakson kautta kesätöihin? </a:t>
            </a:r>
          </a:p>
          <a:p>
            <a:pPr lvl="1"/>
            <a:r>
              <a:rPr lang="fi-FI" dirty="0"/>
              <a:t>Koulut, kaupat, ravintolat, sairaalat, terveydenhoitolaitokset, </a:t>
            </a:r>
            <a:r>
              <a:rPr lang="fi-FI" dirty="0" err="1"/>
              <a:t>päikkärit</a:t>
            </a:r>
            <a:r>
              <a:rPr lang="fi-FI" dirty="0"/>
              <a:t>, teollisuus, asuinkiinteistöt, urheiluhallit, uimahallit, liikennevälineet, </a:t>
            </a:r>
            <a:r>
              <a:rPr lang="fi-FI" dirty="0" err="1"/>
              <a:t>huoltsikat</a:t>
            </a:r>
            <a:r>
              <a:rPr lang="fi-FI" dirty="0"/>
              <a:t>, puhdastilat jne. jne. jne.</a:t>
            </a:r>
          </a:p>
          <a:p>
            <a:pPr lvl="1"/>
            <a:r>
              <a:rPr lang="fi-FI" dirty="0"/>
              <a:t>Työn vaativuus ja työajat vaihtelevat kohteen mukaan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794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653</Words>
  <Application>Microsoft Office PowerPoint</Application>
  <PresentationFormat>Laajakuva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Office-teema</vt:lpstr>
      <vt:lpstr>Puhtausala kiinnostavaksi</vt:lpstr>
      <vt:lpstr>Sisältö</vt:lpstr>
      <vt:lpstr>Mitä silmät ei nää…</vt:lpstr>
      <vt:lpstr>Sen näkee ammattilainen UV-valolla</vt:lpstr>
      <vt:lpstr>PowerPoint-esitys</vt:lpstr>
      <vt:lpstr>PowerPoint-esitys</vt:lpstr>
      <vt:lpstr>Kädet esiin, kiitos!</vt:lpstr>
      <vt:lpstr>Ammattilaiseksi koulutuksen ja työkokemuksen kautta</vt:lpstr>
      <vt:lpstr>Palkkaus vaihtelee kesätöissä osaamisen, työn vaatimuksen ja yrityksen mukaan</vt:lpstr>
      <vt:lpstr>TET-jaksot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Puhtausala kiinnostavaksi</dc:title>
  <dc:creator>Ikonen Seija</dc:creator>
  <cp:lastModifiedBy>Ikonen Seija</cp:lastModifiedBy>
  <cp:revision>8</cp:revision>
  <cp:lastPrinted>2020-02-17T11:36:29Z</cp:lastPrinted>
  <dcterms:created xsi:type="dcterms:W3CDTF">2020-02-17T11:21:39Z</dcterms:created>
  <dcterms:modified xsi:type="dcterms:W3CDTF">2020-02-21T10:59:02Z</dcterms:modified>
</cp:coreProperties>
</file>